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media/image3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</p:sldIdLst>
  <p:sldSz cx="16200120" cy="28800425"/>
  <p:notesSz cx="6858000" cy="9144000"/>
  <p:defaultTextStyle>
    <a:defPPr>
      <a:defRPr lang="zh-CN"/>
    </a:defPPr>
    <a:lvl1pPr marL="0" algn="l" defTabSz="2160270" rtl="0" eaLnBrk="1" latinLnBrk="0" hangingPunct="1">
      <a:defRPr sz="4250" kern="1200">
        <a:solidFill>
          <a:schemeClr val="tx1"/>
        </a:solidFill>
        <a:latin typeface="+mn-lt"/>
        <a:ea typeface="+mn-ea"/>
        <a:cs typeface="+mn-cs"/>
      </a:defRPr>
    </a:lvl1pPr>
    <a:lvl2pPr marL="1080135" algn="l" defTabSz="2160270" rtl="0" eaLnBrk="1" latinLnBrk="0" hangingPunct="1">
      <a:defRPr sz="4250" kern="1200">
        <a:solidFill>
          <a:schemeClr val="tx1"/>
        </a:solidFill>
        <a:latin typeface="+mn-lt"/>
        <a:ea typeface="+mn-ea"/>
        <a:cs typeface="+mn-cs"/>
      </a:defRPr>
    </a:lvl2pPr>
    <a:lvl3pPr marL="2160270" algn="l" defTabSz="2160270" rtl="0" eaLnBrk="1" latinLnBrk="0" hangingPunct="1">
      <a:defRPr sz="4250" kern="1200">
        <a:solidFill>
          <a:schemeClr val="tx1"/>
        </a:solidFill>
        <a:latin typeface="+mn-lt"/>
        <a:ea typeface="+mn-ea"/>
        <a:cs typeface="+mn-cs"/>
      </a:defRPr>
    </a:lvl3pPr>
    <a:lvl4pPr marL="3239770" algn="l" defTabSz="2160270" rtl="0" eaLnBrk="1" latinLnBrk="0" hangingPunct="1">
      <a:defRPr sz="4250" kern="1200">
        <a:solidFill>
          <a:schemeClr val="tx1"/>
        </a:solidFill>
        <a:latin typeface="+mn-lt"/>
        <a:ea typeface="+mn-ea"/>
        <a:cs typeface="+mn-cs"/>
      </a:defRPr>
    </a:lvl4pPr>
    <a:lvl5pPr marL="4319905" algn="l" defTabSz="2160270" rtl="0" eaLnBrk="1" latinLnBrk="0" hangingPunct="1">
      <a:defRPr sz="4250" kern="1200">
        <a:solidFill>
          <a:schemeClr val="tx1"/>
        </a:solidFill>
        <a:latin typeface="+mn-lt"/>
        <a:ea typeface="+mn-ea"/>
        <a:cs typeface="+mn-cs"/>
      </a:defRPr>
    </a:lvl5pPr>
    <a:lvl6pPr marL="5400040" algn="l" defTabSz="2160270" rtl="0" eaLnBrk="1" latinLnBrk="0" hangingPunct="1">
      <a:defRPr sz="4250" kern="1200">
        <a:solidFill>
          <a:schemeClr val="tx1"/>
        </a:solidFill>
        <a:latin typeface="+mn-lt"/>
        <a:ea typeface="+mn-ea"/>
        <a:cs typeface="+mn-cs"/>
      </a:defRPr>
    </a:lvl6pPr>
    <a:lvl7pPr marL="6480175" algn="l" defTabSz="2160270" rtl="0" eaLnBrk="1" latinLnBrk="0" hangingPunct="1">
      <a:defRPr sz="4250" kern="1200">
        <a:solidFill>
          <a:schemeClr val="tx1"/>
        </a:solidFill>
        <a:latin typeface="+mn-lt"/>
        <a:ea typeface="+mn-ea"/>
        <a:cs typeface="+mn-cs"/>
      </a:defRPr>
    </a:lvl7pPr>
    <a:lvl8pPr marL="7559675" algn="l" defTabSz="2160270" rtl="0" eaLnBrk="1" latinLnBrk="0" hangingPunct="1">
      <a:defRPr sz="4250" kern="1200">
        <a:solidFill>
          <a:schemeClr val="tx1"/>
        </a:solidFill>
        <a:latin typeface="+mn-lt"/>
        <a:ea typeface="+mn-ea"/>
        <a:cs typeface="+mn-cs"/>
      </a:defRPr>
    </a:lvl8pPr>
    <a:lvl9pPr marL="8639810" algn="l" defTabSz="2160270" rtl="0" eaLnBrk="1" latinLnBrk="0" hangingPunct="1">
      <a:defRPr sz="42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680E"/>
    <a:srgbClr val="38E438"/>
    <a:srgbClr val="33CC33"/>
    <a:srgbClr val="99FF33"/>
    <a:srgbClr val="008B42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30"/>
    <p:restoredTop sz="94675"/>
  </p:normalViewPr>
  <p:slideViewPr>
    <p:cSldViewPr snapToGrid="0" snapToObjects="1">
      <p:cViewPr varScale="1">
        <p:scale>
          <a:sx n="16" d="100"/>
          <a:sy n="16" d="100"/>
        </p:scale>
        <p:origin x="2056" y="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2" d="100"/>
          <a:sy n="132" d="100"/>
        </p:scale>
        <p:origin x="6608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0" vertOverflow="ellipsis" vert="horz" wrap="square" anchor="ctr" anchorCtr="1" forceAA="0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altLang="en-US"/>
              <a:t>图表标题</a:t>
            </a:r>
            <a:endParaRPr lang="zh-CN" alt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559816218099468"/>
          <c:y val="0.247865112907836"/>
          <c:w val="0.911111111111111"/>
          <c:h val="0.6540277777777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365B7C"/>
            </a:solidFill>
            <a:ln w="57150" cmpd="dbl">
              <a:solidFill>
                <a:srgbClr val="365B7C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966480"/>
            </a:solidFill>
            <a:ln w="57150" cmpd="dbl">
              <a:solidFill>
                <a:srgbClr val="96648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D06F83"/>
            </a:solidFill>
            <a:ln w="57150" cmpd="dbl">
              <a:solidFill>
                <a:srgbClr val="D06F8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 forceAA="0"/>
              <a:lstStyle/>
              <a:p>
                <a:pPr>
                  <a:defRPr lang="zh-CN" sz="90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微软雅黑" panose="020B0503020204020204" pitchFamily="34" charset="-122"/>
                    <a:sym typeface="微软雅黑" panose="020B0503020204020204" pitchFamily="34" charset="-122"/>
                  </a:defRPr>
                </a:pPr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69"/>
        <c:overlap val="-55"/>
        <c:axId val="562621473"/>
        <c:axId val="645743310"/>
      </c:barChart>
      <c:catAx>
        <c:axId val="56262147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</a:p>
        </c:txPr>
        <c:crossAx val="645743310"/>
        <c:crosses val="autoZero"/>
        <c:auto val="1"/>
        <c:lblAlgn val="ctr"/>
        <c:lblOffset val="100"/>
        <c:noMultiLvlLbl val="0"/>
      </c:catAx>
      <c:valAx>
        <c:axId val="64574331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</a:p>
        </c:txPr>
        <c:crossAx val="56262147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 forceAA="0"/>
        <a:lstStyle/>
        <a:p>
          <a:pPr>
            <a:defRPr lang="zh-CN" sz="9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b727a64-c668-4ad4-937b-f82948359e97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>
      <a:outerShdw blurRad="63500" dist="37357" dir="2700000" sx="0" sy="0" rotWithShape="0">
        <a:scrgbClr r="0" g="0" b="0"/>
      </a:outerShdw>
    </a:effectLst>
  </c:spPr>
  <c:txPr>
    <a:bodyPr/>
    <a:lstStyle/>
    <a:p>
      <a:pPr>
        <a:defRPr lang="zh-CN">
          <a:solidFill>
            <a:schemeClr val="tx1">
              <a:lumMod val="75000"/>
              <a:lumOff val="25000"/>
            </a:schemeClr>
          </a:solidFill>
          <a:latin typeface="微软雅黑" panose="020B0503020204020204" pitchFamily="34" charset="-122"/>
          <a:ea typeface="微软雅黑" panose="020B0503020204020204" pitchFamily="34" charset="-122"/>
          <a:cs typeface="微软雅黑" panose="020B0503020204020204" pitchFamily="34" charset="-122"/>
          <a:sym typeface="微软雅黑" panose="020B0503020204020204" pitchFamily="34" charset="-122"/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0" vertOverflow="ellipsis" vert="horz" wrap="square" anchor="ctr" anchorCtr="1" forceAA="0"/>
          <a:lstStyle/>
          <a:p>
            <a:pPr defTabSz="914400">
              <a:defRPr lang="zh-CN"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  <a:r>
              <a:rPr lang="zh-CN" altLang="en-US"/>
              <a:t>图表标题</a:t>
            </a:r>
            <a:endParaRPr lang="zh-CN" alt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15541894961914"/>
          <c:y val="0.261442286224604"/>
          <c:w val="0.801870907390084"/>
          <c:h val="0.59039964277740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100" cap="rnd" cmpd="dbl">
              <a:solidFill>
                <a:srgbClr val="519B37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38100" cap="rnd" cmpd="dbl">
              <a:solidFill>
                <a:srgbClr val="BFCD3D"/>
              </a:solidFill>
              <a:round/>
              <a:tailEnd type="none"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38100" cap="rnd" cmpd="dbl">
              <a:solidFill>
                <a:srgbClr val="1E967B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38100" cap="rnd" cmpd="dbl">
                <a:solidFill>
                  <a:srgbClr val="1E967B"/>
                </a:solidFill>
                <a:round/>
                <a:headEnd type="none"/>
                <a:tailEnd type="none"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171955949"/>
        <c:axId val="861689730"/>
      </c:lineChart>
      <c:catAx>
        <c:axId val="171955949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defRPr>
            </a:pPr>
          </a:p>
        </c:txPr>
        <c:crossAx val="861689730"/>
        <c:crosses val="autoZero"/>
        <c:auto val="1"/>
        <c:lblAlgn val="ctr"/>
        <c:lblOffset val="100"/>
        <c:noMultiLvlLbl val="0"/>
      </c:catAx>
      <c:valAx>
        <c:axId val="86168973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 forceAA="0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pPr>
          </a:p>
        </c:txPr>
        <c:crossAx val="17195594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 forceAA="0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微软雅黑" panose="020B0503020204020204" pitchFamily="34" charset="-122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429026a9-abe4-4abd-80b1-d08fc8df9e73}"/>
      </c:ext>
    </c:extLst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>
      <a:outerShdw blurRad="63500" dist="37357" dir="2700000" sx="0" sy="0" rotWithShape="0">
        <a:scrgbClr r="0" g="0" b="0"/>
      </a:outerShdw>
    </a:effectLst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F0484-D00F-0C4B-BE31-661C05D4C785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38B892-B28E-844A-8E49-838A26DE1D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8B892-B28E-844A-8E49-838A26DE1D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38B892-B28E-844A-8E49-838A26DE1DA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033" y="4713405"/>
            <a:ext cx="13770372" cy="10026815"/>
          </a:xfrm>
        </p:spPr>
        <p:txBody>
          <a:bodyPr anchor="b"/>
          <a:lstStyle>
            <a:lvl1pPr algn="ctr">
              <a:defRPr sz="1063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5055" y="15126892"/>
            <a:ext cx="12150329" cy="6953434"/>
          </a:xfrm>
        </p:spPr>
        <p:txBody>
          <a:bodyPr/>
          <a:lstStyle>
            <a:lvl1pPr marL="0" indent="0" algn="ctr">
              <a:buNone/>
              <a:defRPr sz="4250"/>
            </a:lvl1pPr>
            <a:lvl2pPr marL="810260" indent="0" algn="ctr">
              <a:buNone/>
              <a:defRPr sz="3545"/>
            </a:lvl2pPr>
            <a:lvl3pPr marL="1619885" indent="0" algn="ctr">
              <a:buNone/>
              <a:defRPr sz="3190"/>
            </a:lvl3pPr>
            <a:lvl4pPr marL="2430145" indent="0" algn="ctr">
              <a:buNone/>
              <a:defRPr sz="2835"/>
            </a:lvl4pPr>
            <a:lvl5pPr marL="3239770" indent="0" algn="ctr">
              <a:buNone/>
              <a:defRPr sz="2835"/>
            </a:lvl5pPr>
            <a:lvl6pPr marL="4050030" indent="0" algn="ctr">
              <a:buNone/>
              <a:defRPr sz="2835"/>
            </a:lvl6pPr>
            <a:lvl7pPr marL="4860290" indent="0" algn="ctr">
              <a:buNone/>
              <a:defRPr sz="2835"/>
            </a:lvl7pPr>
            <a:lvl8pPr marL="5669915" indent="0" algn="ctr">
              <a:buNone/>
              <a:defRPr sz="2835"/>
            </a:lvl8pPr>
            <a:lvl9pPr marL="6480175" indent="0" algn="ctr">
              <a:buNone/>
              <a:defRPr sz="283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437D-1F02-2C4C-84EA-B6375AF3296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B321-6D13-124F-B682-BFA615E327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437D-1F02-2C4C-84EA-B6375AF3296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B321-6D13-124F-B682-BFA615E327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343" y="7180114"/>
            <a:ext cx="13972878" cy="11980175"/>
          </a:xfrm>
        </p:spPr>
        <p:txBody>
          <a:bodyPr anchor="b"/>
          <a:lstStyle>
            <a:lvl1pPr>
              <a:defRPr sz="1063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5343" y="19273626"/>
            <a:ext cx="13972878" cy="6300091"/>
          </a:xfrm>
        </p:spPr>
        <p:txBody>
          <a:bodyPr/>
          <a:lstStyle>
            <a:lvl1pPr marL="0" indent="0">
              <a:buNone/>
              <a:defRPr sz="4250">
                <a:solidFill>
                  <a:schemeClr val="tx1"/>
                </a:solidFill>
              </a:defRPr>
            </a:lvl1pPr>
            <a:lvl2pPr marL="810260" indent="0">
              <a:buNone/>
              <a:defRPr sz="3545">
                <a:solidFill>
                  <a:schemeClr val="tx1">
                    <a:tint val="75000"/>
                  </a:schemeClr>
                </a:solidFill>
              </a:defRPr>
            </a:lvl2pPr>
            <a:lvl3pPr marL="1619885" indent="0">
              <a:buNone/>
              <a:defRPr sz="3190">
                <a:solidFill>
                  <a:schemeClr val="tx1">
                    <a:tint val="75000"/>
                  </a:schemeClr>
                </a:solidFill>
              </a:defRPr>
            </a:lvl3pPr>
            <a:lvl4pPr marL="2430145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4pPr>
            <a:lvl5pPr marL="3239770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5pPr>
            <a:lvl6pPr marL="4050030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6pPr>
            <a:lvl7pPr marL="4860290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7pPr>
            <a:lvl8pPr marL="5669915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8pPr>
            <a:lvl9pPr marL="6480175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437D-1F02-2C4C-84EA-B6375AF3296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B321-6D13-124F-B682-BFA615E327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780" y="7666780"/>
            <a:ext cx="6885186" cy="1827360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1472" y="7666780"/>
            <a:ext cx="6885186" cy="1827360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437D-1F02-2C4C-84EA-B6375AF3296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B321-6D13-124F-B682-BFA615E327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1533362"/>
            <a:ext cx="13972878" cy="556675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5892" y="7060106"/>
            <a:ext cx="6853544" cy="3460049"/>
          </a:xfrm>
        </p:spPr>
        <p:txBody>
          <a:bodyPr anchor="b"/>
          <a:lstStyle>
            <a:lvl1pPr marL="0" indent="0">
              <a:buNone/>
              <a:defRPr sz="4250" b="1"/>
            </a:lvl1pPr>
            <a:lvl2pPr marL="810260" indent="0">
              <a:buNone/>
              <a:defRPr sz="3545" b="1"/>
            </a:lvl2pPr>
            <a:lvl3pPr marL="1619885" indent="0">
              <a:buNone/>
              <a:defRPr sz="3190" b="1"/>
            </a:lvl3pPr>
            <a:lvl4pPr marL="2430145" indent="0">
              <a:buNone/>
              <a:defRPr sz="2835" b="1"/>
            </a:lvl4pPr>
            <a:lvl5pPr marL="3239770" indent="0">
              <a:buNone/>
              <a:defRPr sz="2835" b="1"/>
            </a:lvl5pPr>
            <a:lvl6pPr marL="4050030" indent="0">
              <a:buNone/>
              <a:defRPr sz="2835" b="1"/>
            </a:lvl6pPr>
            <a:lvl7pPr marL="4860290" indent="0">
              <a:buNone/>
              <a:defRPr sz="2835" b="1"/>
            </a:lvl7pPr>
            <a:lvl8pPr marL="5669915" indent="0">
              <a:buNone/>
              <a:defRPr sz="2835" b="1"/>
            </a:lvl8pPr>
            <a:lvl9pPr marL="6480175" indent="0">
              <a:buNone/>
              <a:defRPr sz="28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892" y="10520155"/>
            <a:ext cx="6853544" cy="1547356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01473" y="7060106"/>
            <a:ext cx="6887296" cy="3460049"/>
          </a:xfrm>
        </p:spPr>
        <p:txBody>
          <a:bodyPr anchor="b"/>
          <a:lstStyle>
            <a:lvl1pPr marL="0" indent="0">
              <a:buNone/>
              <a:defRPr sz="4250" b="1"/>
            </a:lvl1pPr>
            <a:lvl2pPr marL="810260" indent="0">
              <a:buNone/>
              <a:defRPr sz="3545" b="1"/>
            </a:lvl2pPr>
            <a:lvl3pPr marL="1619885" indent="0">
              <a:buNone/>
              <a:defRPr sz="3190" b="1"/>
            </a:lvl3pPr>
            <a:lvl4pPr marL="2430145" indent="0">
              <a:buNone/>
              <a:defRPr sz="2835" b="1"/>
            </a:lvl4pPr>
            <a:lvl5pPr marL="3239770" indent="0">
              <a:buNone/>
              <a:defRPr sz="2835" b="1"/>
            </a:lvl5pPr>
            <a:lvl6pPr marL="4050030" indent="0">
              <a:buNone/>
              <a:defRPr sz="2835" b="1"/>
            </a:lvl6pPr>
            <a:lvl7pPr marL="4860290" indent="0">
              <a:buNone/>
              <a:defRPr sz="2835" b="1"/>
            </a:lvl7pPr>
            <a:lvl8pPr marL="5669915" indent="0">
              <a:buNone/>
              <a:defRPr sz="2835" b="1"/>
            </a:lvl8pPr>
            <a:lvl9pPr marL="6480175" indent="0">
              <a:buNone/>
              <a:defRPr sz="283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01473" y="10520155"/>
            <a:ext cx="6887296" cy="1547356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437D-1F02-2C4C-84EA-B6375AF3296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B321-6D13-124F-B682-BFA615E327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437D-1F02-2C4C-84EA-B6375AF3296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B321-6D13-124F-B682-BFA615E327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437D-1F02-2C4C-84EA-B6375AF3296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B321-6D13-124F-B682-BFA615E327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1920028"/>
            <a:ext cx="5225063" cy="6720099"/>
          </a:xfrm>
        </p:spPr>
        <p:txBody>
          <a:bodyPr anchor="b"/>
          <a:lstStyle>
            <a:lvl1pPr>
              <a:defRPr sz="567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7296" y="4146734"/>
            <a:ext cx="8201472" cy="20466969"/>
          </a:xfrm>
        </p:spPr>
        <p:txBody>
          <a:bodyPr/>
          <a:lstStyle>
            <a:lvl1pPr>
              <a:defRPr sz="5670"/>
            </a:lvl1pPr>
            <a:lvl2pPr>
              <a:defRPr sz="4960"/>
            </a:lvl2pPr>
            <a:lvl3pPr>
              <a:defRPr sz="4250"/>
            </a:lvl3pPr>
            <a:lvl4pPr>
              <a:defRPr sz="3545"/>
            </a:lvl4pPr>
            <a:lvl5pPr>
              <a:defRPr sz="3545"/>
            </a:lvl5pPr>
            <a:lvl6pPr>
              <a:defRPr sz="3545"/>
            </a:lvl6pPr>
            <a:lvl7pPr>
              <a:defRPr sz="3545"/>
            </a:lvl7pPr>
            <a:lvl8pPr>
              <a:defRPr sz="3545"/>
            </a:lvl8pPr>
            <a:lvl9pPr>
              <a:defRPr sz="354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8640127"/>
            <a:ext cx="5225063" cy="16006905"/>
          </a:xfrm>
        </p:spPr>
        <p:txBody>
          <a:bodyPr/>
          <a:lstStyle>
            <a:lvl1pPr marL="0" indent="0">
              <a:buNone/>
              <a:defRPr sz="2835"/>
            </a:lvl1pPr>
            <a:lvl2pPr marL="810260" indent="0">
              <a:buNone/>
              <a:defRPr sz="2480"/>
            </a:lvl2pPr>
            <a:lvl3pPr marL="1619885" indent="0">
              <a:buNone/>
              <a:defRPr sz="2125"/>
            </a:lvl3pPr>
            <a:lvl4pPr marL="2430145" indent="0">
              <a:buNone/>
              <a:defRPr sz="1770"/>
            </a:lvl4pPr>
            <a:lvl5pPr marL="3239770" indent="0">
              <a:buNone/>
              <a:defRPr sz="1770"/>
            </a:lvl5pPr>
            <a:lvl6pPr marL="4050030" indent="0">
              <a:buNone/>
              <a:defRPr sz="1770"/>
            </a:lvl6pPr>
            <a:lvl7pPr marL="4860290" indent="0">
              <a:buNone/>
              <a:defRPr sz="1770"/>
            </a:lvl7pPr>
            <a:lvl8pPr marL="5669915" indent="0">
              <a:buNone/>
              <a:defRPr sz="1770"/>
            </a:lvl8pPr>
            <a:lvl9pPr marL="6480175" indent="0">
              <a:buNone/>
              <a:defRPr sz="177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437D-1F02-2C4C-84EA-B6375AF3296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B321-6D13-124F-B682-BFA615E327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1920028"/>
            <a:ext cx="5225063" cy="6720099"/>
          </a:xfrm>
        </p:spPr>
        <p:txBody>
          <a:bodyPr anchor="b"/>
          <a:lstStyle>
            <a:lvl1pPr>
              <a:defRPr sz="567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887296" y="4146734"/>
            <a:ext cx="8201472" cy="20466969"/>
          </a:xfrm>
        </p:spPr>
        <p:txBody>
          <a:bodyPr anchor="t"/>
          <a:lstStyle>
            <a:lvl1pPr marL="0" indent="0">
              <a:buNone/>
              <a:defRPr sz="5670"/>
            </a:lvl1pPr>
            <a:lvl2pPr marL="810260" indent="0">
              <a:buNone/>
              <a:defRPr sz="4960"/>
            </a:lvl2pPr>
            <a:lvl3pPr marL="1619885" indent="0">
              <a:buNone/>
              <a:defRPr sz="4250"/>
            </a:lvl3pPr>
            <a:lvl4pPr marL="2430145" indent="0">
              <a:buNone/>
              <a:defRPr sz="3545"/>
            </a:lvl4pPr>
            <a:lvl5pPr marL="3239770" indent="0">
              <a:buNone/>
              <a:defRPr sz="3545"/>
            </a:lvl5pPr>
            <a:lvl6pPr marL="4050030" indent="0">
              <a:buNone/>
              <a:defRPr sz="3545"/>
            </a:lvl6pPr>
            <a:lvl7pPr marL="4860290" indent="0">
              <a:buNone/>
              <a:defRPr sz="3545"/>
            </a:lvl7pPr>
            <a:lvl8pPr marL="5669915" indent="0">
              <a:buNone/>
              <a:defRPr sz="3545"/>
            </a:lvl8pPr>
            <a:lvl9pPr marL="6480175" indent="0">
              <a:buNone/>
              <a:defRPr sz="3545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8640127"/>
            <a:ext cx="5225063" cy="16006905"/>
          </a:xfrm>
        </p:spPr>
        <p:txBody>
          <a:bodyPr/>
          <a:lstStyle>
            <a:lvl1pPr marL="0" indent="0">
              <a:buNone/>
              <a:defRPr sz="2835"/>
            </a:lvl1pPr>
            <a:lvl2pPr marL="810260" indent="0">
              <a:buNone/>
              <a:defRPr sz="2480"/>
            </a:lvl2pPr>
            <a:lvl3pPr marL="1619885" indent="0">
              <a:buNone/>
              <a:defRPr sz="2125"/>
            </a:lvl3pPr>
            <a:lvl4pPr marL="2430145" indent="0">
              <a:buNone/>
              <a:defRPr sz="1770"/>
            </a:lvl4pPr>
            <a:lvl5pPr marL="3239770" indent="0">
              <a:buNone/>
              <a:defRPr sz="1770"/>
            </a:lvl5pPr>
            <a:lvl6pPr marL="4050030" indent="0">
              <a:buNone/>
              <a:defRPr sz="1770"/>
            </a:lvl6pPr>
            <a:lvl7pPr marL="4860290" indent="0">
              <a:buNone/>
              <a:defRPr sz="1770"/>
            </a:lvl7pPr>
            <a:lvl8pPr marL="5669915" indent="0">
              <a:buNone/>
              <a:defRPr sz="1770"/>
            </a:lvl8pPr>
            <a:lvl9pPr marL="6480175" indent="0">
              <a:buNone/>
              <a:defRPr sz="177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437D-1F02-2C4C-84EA-B6375AF3296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B321-6D13-124F-B682-BFA615E327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437D-1F02-2C4C-84EA-B6375AF3296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B321-6D13-124F-B682-BFA615E327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93440" y="1533356"/>
            <a:ext cx="3493219" cy="2440702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781" y="1533356"/>
            <a:ext cx="10277153" cy="2440702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437D-1F02-2C4C-84EA-B6375AF3296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B321-6D13-124F-B682-BFA615E327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861" y="0"/>
            <a:ext cx="16198715" cy="2880042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3780" y="1533362"/>
            <a:ext cx="13972878" cy="5566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780" y="7666780"/>
            <a:ext cx="13972878" cy="18273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3780" y="26693734"/>
            <a:ext cx="3645099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E437D-1F02-2C4C-84EA-B6375AF3296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66395" y="26693734"/>
            <a:ext cx="5467648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1559" y="26693734"/>
            <a:ext cx="3645099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1B321-6D13-124F-B682-BFA615E327B2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619885" rtl="0" eaLnBrk="1" latinLnBrk="0" hangingPunct="1">
        <a:lnSpc>
          <a:spcPct val="90000"/>
        </a:lnSpc>
        <a:spcBef>
          <a:spcPct val="0"/>
        </a:spcBef>
        <a:buNone/>
        <a:defRPr sz="77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5130" indent="-405130" algn="l" defTabSz="1619885" rtl="0" eaLnBrk="1" latinLnBrk="0" hangingPunct="1">
        <a:lnSpc>
          <a:spcPct val="90000"/>
        </a:lnSpc>
        <a:spcBef>
          <a:spcPts val="1770"/>
        </a:spcBef>
        <a:buFont typeface="Arial" panose="020B0604020202020204" pitchFamily="34" charset="0"/>
        <a:buChar char="•"/>
        <a:defRPr sz="4960" kern="1200">
          <a:solidFill>
            <a:schemeClr val="tx1"/>
          </a:solidFill>
          <a:latin typeface="+mn-lt"/>
          <a:ea typeface="+mn-ea"/>
          <a:cs typeface="+mn-cs"/>
        </a:defRPr>
      </a:lvl1pPr>
      <a:lvl2pPr marL="1214755" indent="-405130" algn="l" defTabSz="1619885" rtl="0" eaLnBrk="1" latinLnBrk="0" hangingPunct="1">
        <a:lnSpc>
          <a:spcPct val="90000"/>
        </a:lnSpc>
        <a:spcBef>
          <a:spcPts val="885"/>
        </a:spcBef>
        <a:buFont typeface="Arial" panose="020B0604020202020204" pitchFamily="34" charset="0"/>
        <a:buChar char="•"/>
        <a:defRPr sz="4250" kern="1200">
          <a:solidFill>
            <a:schemeClr val="tx1"/>
          </a:solidFill>
          <a:latin typeface="+mn-lt"/>
          <a:ea typeface="+mn-ea"/>
          <a:cs typeface="+mn-cs"/>
        </a:defRPr>
      </a:lvl2pPr>
      <a:lvl3pPr marL="2025015" indent="-405130" algn="l" defTabSz="1619885" rtl="0" eaLnBrk="1" latinLnBrk="0" hangingPunct="1">
        <a:lnSpc>
          <a:spcPct val="90000"/>
        </a:lnSpc>
        <a:spcBef>
          <a:spcPts val="885"/>
        </a:spcBef>
        <a:buFont typeface="Arial" panose="020B0604020202020204" pitchFamily="34" charset="0"/>
        <a:buChar char="•"/>
        <a:defRPr sz="3545" kern="1200">
          <a:solidFill>
            <a:schemeClr val="tx1"/>
          </a:solidFill>
          <a:latin typeface="+mn-lt"/>
          <a:ea typeface="+mn-ea"/>
          <a:cs typeface="+mn-cs"/>
        </a:defRPr>
      </a:lvl3pPr>
      <a:lvl4pPr marL="2835275" indent="-405130" algn="l" defTabSz="1619885" rtl="0" eaLnBrk="1" latinLnBrk="0" hangingPunct="1">
        <a:lnSpc>
          <a:spcPct val="90000"/>
        </a:lnSpc>
        <a:spcBef>
          <a:spcPts val="885"/>
        </a:spcBef>
        <a:buFont typeface="Arial" panose="020B0604020202020204" pitchFamily="34" charset="0"/>
        <a:buChar char="•"/>
        <a:defRPr sz="3190" kern="1200">
          <a:solidFill>
            <a:schemeClr val="tx1"/>
          </a:solidFill>
          <a:latin typeface="+mn-lt"/>
          <a:ea typeface="+mn-ea"/>
          <a:cs typeface="+mn-cs"/>
        </a:defRPr>
      </a:lvl4pPr>
      <a:lvl5pPr marL="3644900" indent="-405130" algn="l" defTabSz="1619885" rtl="0" eaLnBrk="1" latinLnBrk="0" hangingPunct="1">
        <a:lnSpc>
          <a:spcPct val="90000"/>
        </a:lnSpc>
        <a:spcBef>
          <a:spcPts val="885"/>
        </a:spcBef>
        <a:buFont typeface="Arial" panose="020B0604020202020204" pitchFamily="34" charset="0"/>
        <a:buChar char="•"/>
        <a:defRPr sz="3190" kern="1200">
          <a:solidFill>
            <a:schemeClr val="tx1"/>
          </a:solidFill>
          <a:latin typeface="+mn-lt"/>
          <a:ea typeface="+mn-ea"/>
          <a:cs typeface="+mn-cs"/>
        </a:defRPr>
      </a:lvl5pPr>
      <a:lvl6pPr marL="4455160" indent="-405130" algn="l" defTabSz="1619885" rtl="0" eaLnBrk="1" latinLnBrk="0" hangingPunct="1">
        <a:lnSpc>
          <a:spcPct val="90000"/>
        </a:lnSpc>
        <a:spcBef>
          <a:spcPts val="885"/>
        </a:spcBef>
        <a:buFont typeface="Arial" panose="020B0604020202020204" pitchFamily="34" charset="0"/>
        <a:buChar char="•"/>
        <a:defRPr sz="3190" kern="1200">
          <a:solidFill>
            <a:schemeClr val="tx1"/>
          </a:solidFill>
          <a:latin typeface="+mn-lt"/>
          <a:ea typeface="+mn-ea"/>
          <a:cs typeface="+mn-cs"/>
        </a:defRPr>
      </a:lvl6pPr>
      <a:lvl7pPr marL="5265420" indent="-405130" algn="l" defTabSz="1619885" rtl="0" eaLnBrk="1" latinLnBrk="0" hangingPunct="1">
        <a:lnSpc>
          <a:spcPct val="90000"/>
        </a:lnSpc>
        <a:spcBef>
          <a:spcPts val="885"/>
        </a:spcBef>
        <a:buFont typeface="Arial" panose="020B0604020202020204" pitchFamily="34" charset="0"/>
        <a:buChar char="•"/>
        <a:defRPr sz="3190" kern="1200">
          <a:solidFill>
            <a:schemeClr val="tx1"/>
          </a:solidFill>
          <a:latin typeface="+mn-lt"/>
          <a:ea typeface="+mn-ea"/>
          <a:cs typeface="+mn-cs"/>
        </a:defRPr>
      </a:lvl7pPr>
      <a:lvl8pPr marL="6075045" indent="-405130" algn="l" defTabSz="1619885" rtl="0" eaLnBrk="1" latinLnBrk="0" hangingPunct="1">
        <a:lnSpc>
          <a:spcPct val="90000"/>
        </a:lnSpc>
        <a:spcBef>
          <a:spcPts val="885"/>
        </a:spcBef>
        <a:buFont typeface="Arial" panose="020B0604020202020204" pitchFamily="34" charset="0"/>
        <a:buChar char="•"/>
        <a:defRPr sz="3190" kern="1200">
          <a:solidFill>
            <a:schemeClr val="tx1"/>
          </a:solidFill>
          <a:latin typeface="+mn-lt"/>
          <a:ea typeface="+mn-ea"/>
          <a:cs typeface="+mn-cs"/>
        </a:defRPr>
      </a:lvl8pPr>
      <a:lvl9pPr marL="6885305" indent="-405130" algn="l" defTabSz="1619885" rtl="0" eaLnBrk="1" latinLnBrk="0" hangingPunct="1">
        <a:lnSpc>
          <a:spcPct val="90000"/>
        </a:lnSpc>
        <a:spcBef>
          <a:spcPts val="885"/>
        </a:spcBef>
        <a:buFont typeface="Arial" panose="020B0604020202020204" pitchFamily="34" charset="0"/>
        <a:buChar char="•"/>
        <a:defRPr sz="31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19885" rtl="0" eaLnBrk="1" latinLnBrk="0" hangingPunct="1">
        <a:defRPr sz="3190" kern="1200">
          <a:solidFill>
            <a:schemeClr val="tx1"/>
          </a:solidFill>
          <a:latin typeface="+mn-lt"/>
          <a:ea typeface="+mn-ea"/>
          <a:cs typeface="+mn-cs"/>
        </a:defRPr>
      </a:lvl1pPr>
      <a:lvl2pPr marL="810260" algn="l" defTabSz="1619885" rtl="0" eaLnBrk="1" latinLnBrk="0" hangingPunct="1">
        <a:defRPr sz="3190" kern="1200">
          <a:solidFill>
            <a:schemeClr val="tx1"/>
          </a:solidFill>
          <a:latin typeface="+mn-lt"/>
          <a:ea typeface="+mn-ea"/>
          <a:cs typeface="+mn-cs"/>
        </a:defRPr>
      </a:lvl2pPr>
      <a:lvl3pPr marL="1619885" algn="l" defTabSz="1619885" rtl="0" eaLnBrk="1" latinLnBrk="0" hangingPunct="1">
        <a:defRPr sz="3190" kern="1200">
          <a:solidFill>
            <a:schemeClr val="tx1"/>
          </a:solidFill>
          <a:latin typeface="+mn-lt"/>
          <a:ea typeface="+mn-ea"/>
          <a:cs typeface="+mn-cs"/>
        </a:defRPr>
      </a:lvl3pPr>
      <a:lvl4pPr marL="2430145" algn="l" defTabSz="1619885" rtl="0" eaLnBrk="1" latinLnBrk="0" hangingPunct="1">
        <a:defRPr sz="3190" kern="1200">
          <a:solidFill>
            <a:schemeClr val="tx1"/>
          </a:solidFill>
          <a:latin typeface="+mn-lt"/>
          <a:ea typeface="+mn-ea"/>
          <a:cs typeface="+mn-cs"/>
        </a:defRPr>
      </a:lvl4pPr>
      <a:lvl5pPr marL="3239770" algn="l" defTabSz="1619885" rtl="0" eaLnBrk="1" latinLnBrk="0" hangingPunct="1">
        <a:defRPr sz="3190" kern="1200">
          <a:solidFill>
            <a:schemeClr val="tx1"/>
          </a:solidFill>
          <a:latin typeface="+mn-lt"/>
          <a:ea typeface="+mn-ea"/>
          <a:cs typeface="+mn-cs"/>
        </a:defRPr>
      </a:lvl5pPr>
      <a:lvl6pPr marL="4050030" algn="l" defTabSz="1619885" rtl="0" eaLnBrk="1" latinLnBrk="0" hangingPunct="1">
        <a:defRPr sz="3190" kern="1200">
          <a:solidFill>
            <a:schemeClr val="tx1"/>
          </a:solidFill>
          <a:latin typeface="+mn-lt"/>
          <a:ea typeface="+mn-ea"/>
          <a:cs typeface="+mn-cs"/>
        </a:defRPr>
      </a:lvl6pPr>
      <a:lvl7pPr marL="4860290" algn="l" defTabSz="1619885" rtl="0" eaLnBrk="1" latinLnBrk="0" hangingPunct="1">
        <a:defRPr sz="3190" kern="1200">
          <a:solidFill>
            <a:schemeClr val="tx1"/>
          </a:solidFill>
          <a:latin typeface="+mn-lt"/>
          <a:ea typeface="+mn-ea"/>
          <a:cs typeface="+mn-cs"/>
        </a:defRPr>
      </a:lvl7pPr>
      <a:lvl8pPr marL="5669915" algn="l" defTabSz="1619885" rtl="0" eaLnBrk="1" latinLnBrk="0" hangingPunct="1">
        <a:defRPr sz="3190" kern="1200">
          <a:solidFill>
            <a:schemeClr val="tx1"/>
          </a:solidFill>
          <a:latin typeface="+mn-lt"/>
          <a:ea typeface="+mn-ea"/>
          <a:cs typeface="+mn-cs"/>
        </a:defRPr>
      </a:lvl8pPr>
      <a:lvl9pPr marL="6480175" algn="l" defTabSz="1619885" rtl="0" eaLnBrk="1" latinLnBrk="0" hangingPunct="1">
        <a:defRPr sz="31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4" Type="http://schemas.openxmlformats.org/officeDocument/2006/relationships/notesSlide" Target="../notesSlides/notesSlide1.xml"/><Relationship Id="rId33" Type="http://schemas.openxmlformats.org/officeDocument/2006/relationships/slideLayout" Target="../slideLayouts/slideLayout1.xml"/><Relationship Id="rId32" Type="http://schemas.openxmlformats.org/officeDocument/2006/relationships/image" Target="../media/image11.jpeg"/><Relationship Id="rId31" Type="http://schemas.openxmlformats.org/officeDocument/2006/relationships/image" Target="../media/image10.png"/><Relationship Id="rId30" Type="http://schemas.openxmlformats.org/officeDocument/2006/relationships/image" Target="../media/image9.svg"/><Relationship Id="rId3" Type="http://schemas.openxmlformats.org/officeDocument/2006/relationships/tags" Target="../tags/tag1.xml"/><Relationship Id="rId29" Type="http://schemas.openxmlformats.org/officeDocument/2006/relationships/image" Target="../media/image8.png"/><Relationship Id="rId28" Type="http://schemas.openxmlformats.org/officeDocument/2006/relationships/tags" Target="../tags/tag20.xml"/><Relationship Id="rId27" Type="http://schemas.openxmlformats.org/officeDocument/2006/relationships/image" Target="../media/image7.svg"/><Relationship Id="rId26" Type="http://schemas.openxmlformats.org/officeDocument/2006/relationships/image" Target="../media/image6.png"/><Relationship Id="rId25" Type="http://schemas.openxmlformats.org/officeDocument/2006/relationships/tags" Target="../tags/tag19.xml"/><Relationship Id="rId24" Type="http://schemas.openxmlformats.org/officeDocument/2006/relationships/image" Target="../media/image5.svg"/><Relationship Id="rId23" Type="http://schemas.openxmlformats.org/officeDocument/2006/relationships/image" Target="../media/image4.png"/><Relationship Id="rId22" Type="http://schemas.openxmlformats.org/officeDocument/2006/relationships/tags" Target="../tags/tag18.xml"/><Relationship Id="rId21" Type="http://schemas.openxmlformats.org/officeDocument/2006/relationships/image" Target="../media/image3.svg"/><Relationship Id="rId20" Type="http://schemas.openxmlformats.org/officeDocument/2006/relationships/image" Target="../media/image2.png"/><Relationship Id="rId2" Type="http://schemas.openxmlformats.org/officeDocument/2006/relationships/chart" Target="../charts/chart2.xml"/><Relationship Id="rId19" Type="http://schemas.openxmlformats.org/officeDocument/2006/relationships/tags" Target="../tags/tag17.xml"/><Relationship Id="rId18" Type="http://schemas.openxmlformats.org/officeDocument/2006/relationships/tags" Target="../tags/tag16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4"/>
          <p:cNvSpPr txBox="1"/>
          <p:nvPr/>
        </p:nvSpPr>
        <p:spPr>
          <a:xfrm>
            <a:off x="936491" y="3629316"/>
            <a:ext cx="143351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5400" dirty="0">
                <a:latin typeface="微软雅黑" panose="020B0503020204020204" pitchFamily="34" charset="-122"/>
                <a:ea typeface="微软雅黑" panose="020B0503020204020204" pitchFamily="34" charset="-122"/>
                <a:cs typeface="Microsoft YaHei UI" panose="020B0503020204020204" charset="-122"/>
              </a:rPr>
              <a:t>此处填写标题此处填写标题</a:t>
            </a:r>
            <a:endParaRPr kumimoji="1" lang="en-US" altLang="zh-CN" sz="5400" dirty="0">
              <a:latin typeface="微软雅黑" panose="020B0503020204020204" pitchFamily="34" charset="-122"/>
              <a:ea typeface="微软雅黑" panose="020B0503020204020204" pitchFamily="34" charset="-122"/>
              <a:cs typeface="Microsoft YaHei UI" panose="020B0503020204020204" charset="-122"/>
            </a:endParaRPr>
          </a:p>
        </p:txBody>
      </p:sp>
      <p:sp>
        <p:nvSpPr>
          <p:cNvPr id="29" name="文本框 6"/>
          <p:cNvSpPr txBox="1"/>
          <p:nvPr/>
        </p:nvSpPr>
        <p:spPr>
          <a:xfrm>
            <a:off x="1146628" y="6815158"/>
            <a:ext cx="6313715" cy="4192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ct val="150000"/>
              </a:lnSpc>
            </a:pP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海报的作用是使观众在</a:t>
            </a:r>
            <a:r>
              <a:rPr kumimoji="1"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3-5</a:t>
            </a:r>
            <a:r>
              <a:rPr kumimoji="1"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分钟的时间内快速了解你做的工作和项目意义等。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此处填写摘要，建议不超过</a:t>
            </a: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个字。此处填写摘要，建议不超过</a:t>
            </a: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个字。此处填写摘要，建议不超过</a:t>
            </a: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个字。此处填写摘要，建议不超过</a:t>
            </a: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个字。此处填写摘要，建议不超过</a:t>
            </a: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个字。此处填写摘要，建议不超过</a:t>
            </a: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个字。</a:t>
            </a:r>
            <a:endParaRPr kumimoji="1"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>
              <a:lnSpc>
                <a:spcPct val="150000"/>
              </a:lnSpc>
            </a:pP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整体内容可根据实际内容进行微调。</a:t>
            </a: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整体内容可根据实际内容进行微调。</a:t>
            </a: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整体内容可根据实际内容进行微调。</a:t>
            </a: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kumimoji="1"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12"/>
          <p:cNvGrpSpPr/>
          <p:nvPr/>
        </p:nvGrpSpPr>
        <p:grpSpPr>
          <a:xfrm>
            <a:off x="1146628" y="5933650"/>
            <a:ext cx="6313715" cy="682884"/>
            <a:chOff x="1146628" y="6102221"/>
            <a:chExt cx="6313715" cy="682884"/>
          </a:xfrm>
          <a:solidFill>
            <a:srgbClr val="008B42"/>
          </a:solidFill>
        </p:grpSpPr>
        <p:sp>
          <p:nvSpPr>
            <p:cNvPr id="31" name="矩形 1"/>
            <p:cNvSpPr/>
            <p:nvPr/>
          </p:nvSpPr>
          <p:spPr>
            <a:xfrm>
              <a:off x="1146628" y="6102221"/>
              <a:ext cx="6313715" cy="682884"/>
            </a:xfrm>
            <a:prstGeom prst="rect">
              <a:avLst/>
            </a:prstGeom>
            <a:solidFill>
              <a:srgbClr val="0E680E"/>
            </a:solidFill>
            <a:ln>
              <a:solidFill>
                <a:schemeClr val="accent6">
                  <a:lumMod val="50000"/>
                </a:schemeClr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2"/>
            <p:cNvSpPr txBox="1"/>
            <p:nvPr/>
          </p:nvSpPr>
          <p:spPr>
            <a:xfrm>
              <a:off x="2246079" y="6151275"/>
              <a:ext cx="41148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研究背景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11"/>
          <p:cNvGrpSpPr/>
          <p:nvPr/>
        </p:nvGrpSpPr>
        <p:grpSpPr>
          <a:xfrm>
            <a:off x="1146626" y="11295319"/>
            <a:ext cx="6313715" cy="682884"/>
            <a:chOff x="1146626" y="11463890"/>
            <a:chExt cx="6313715" cy="682884"/>
          </a:xfrm>
          <a:solidFill>
            <a:srgbClr val="0E680E"/>
          </a:solidFill>
        </p:grpSpPr>
        <p:sp>
          <p:nvSpPr>
            <p:cNvPr id="34" name="矩形 28"/>
            <p:cNvSpPr/>
            <p:nvPr/>
          </p:nvSpPr>
          <p:spPr>
            <a:xfrm>
              <a:off x="1146626" y="11463890"/>
              <a:ext cx="6313715" cy="682884"/>
            </a:xfrm>
            <a:prstGeom prst="rect">
              <a:avLst/>
            </a:prstGeom>
            <a:grpFill/>
            <a:ln>
              <a:solidFill>
                <a:srgbClr val="0E680E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29"/>
            <p:cNvSpPr txBox="1"/>
            <p:nvPr/>
          </p:nvSpPr>
          <p:spPr>
            <a:xfrm>
              <a:off x="2246078" y="11536156"/>
              <a:ext cx="4114801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 究 目 的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Text Box 3506"/>
          <p:cNvSpPr txBox="1">
            <a:spLocks noChangeArrowheads="1"/>
          </p:cNvSpPr>
          <p:nvPr/>
        </p:nvSpPr>
        <p:spPr bwMode="auto">
          <a:xfrm>
            <a:off x="1146625" y="12263754"/>
            <a:ext cx="6313715" cy="519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71419" tIns="85712" rIns="171419" bIns="85712">
            <a:spAutoFit/>
          </a:bodyPr>
          <a:lstStyle>
            <a:lvl1pPr defTabSz="470408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52805" defTabSz="470408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713230" defTabSz="470408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565400" defTabSz="470408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432175" defTabSz="470408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889375" defTabSz="47040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346575" defTabSz="47040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803775" defTabSz="47040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260975" defTabSz="47040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此处填写研究目的。此处填写研究目的。此处填写研究目的。此处填写研究目的。此处填写研究目的。此处填写研究目的。此处填写研究目的。此处填写研究目的。此处填写研究目的。此处填写研究目的。此处填写研究目的。此处填写研究目的。此处填写研究目的。此处填写研究目的。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</a:pP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整体内容可根据实际内容进行微调。</a:t>
            </a: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整体内容可根据实际内容进行微调。</a:t>
            </a: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整体内容可根据实际内容进行微调。</a:t>
            </a: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整体内容可根据实际内容进行微调。</a:t>
            </a: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整体内容可根据实际内容进行微调。</a:t>
            </a:r>
            <a:r>
              <a:rPr kumimoji="1"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PPT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整体内容可根据实际内容进行微调。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37" name="组合 7"/>
          <p:cNvGrpSpPr/>
          <p:nvPr/>
        </p:nvGrpSpPr>
        <p:grpSpPr>
          <a:xfrm>
            <a:off x="1146624" y="17697126"/>
            <a:ext cx="6313715" cy="731939"/>
            <a:chOff x="8740097" y="6053165"/>
            <a:chExt cx="6313715" cy="731939"/>
          </a:xfrm>
          <a:solidFill>
            <a:srgbClr val="0E680E"/>
          </a:solidFill>
        </p:grpSpPr>
        <p:sp>
          <p:nvSpPr>
            <p:cNvPr id="38" name="矩形 32"/>
            <p:cNvSpPr/>
            <p:nvPr/>
          </p:nvSpPr>
          <p:spPr>
            <a:xfrm>
              <a:off x="8740097" y="6053165"/>
              <a:ext cx="6313715" cy="731939"/>
            </a:xfrm>
            <a:prstGeom prst="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3"/>
            <p:cNvSpPr txBox="1"/>
            <p:nvPr/>
          </p:nvSpPr>
          <p:spPr>
            <a:xfrm>
              <a:off x="9839553" y="6127460"/>
              <a:ext cx="4114800" cy="5835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研究方法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"/>
          <p:cNvGrpSpPr/>
          <p:nvPr/>
        </p:nvGrpSpPr>
        <p:grpSpPr>
          <a:xfrm>
            <a:off x="8758645" y="8234264"/>
            <a:ext cx="6430058" cy="3479362"/>
            <a:chOff x="8374063" y="18897601"/>
            <a:chExt cx="5513387" cy="3611138"/>
          </a:xfrm>
        </p:grpSpPr>
        <p:sp>
          <p:nvSpPr>
            <p:cNvPr id="41" name="Rectangle 18"/>
            <p:cNvSpPr>
              <a:spLocks noChangeArrowheads="1"/>
            </p:cNvSpPr>
            <p:nvPr/>
          </p:nvSpPr>
          <p:spPr bwMode="auto">
            <a:xfrm>
              <a:off x="8374063" y="18897601"/>
              <a:ext cx="5513387" cy="3611138"/>
            </a:xfrm>
            <a:prstGeom prst="rect">
              <a:avLst/>
            </a:prstGeom>
            <a:solidFill>
              <a:srgbClr val="EEEEEE"/>
            </a:solidFill>
            <a:ln w="9525">
              <a:solidFill>
                <a:srgbClr val="3E1F46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2" name="Text Box 69"/>
            <p:cNvSpPr txBox="1">
              <a:spLocks noChangeArrowheads="1"/>
            </p:cNvSpPr>
            <p:nvPr/>
          </p:nvSpPr>
          <p:spPr bwMode="auto">
            <a:xfrm>
              <a:off x="11369614" y="19106839"/>
              <a:ext cx="2324099" cy="3162388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marL="4572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9144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3716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8288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286000" indent="-45720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7432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32004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6576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4114800" indent="-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just"/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图表对应的结论。</a:t>
              </a:r>
              <a:endParaRPr lang="en-US" altLang="zh-CN" sz="1600" b="1" dirty="0">
                <a:solidFill>
                  <a:srgbClr val="502E7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3355" indent="-173355" algn="just">
                <a:buFont typeface="Arial" panose="020B0604020202020204" pitchFamily="34" charset="0"/>
                <a:buChar char="•"/>
              </a:pP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altLang="zh-CN" sz="1600" b="1" dirty="0">
                <a:solidFill>
                  <a:srgbClr val="502E7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3355" indent="-173355" algn="just">
                <a:buFont typeface="Arial" panose="020B0604020202020204" pitchFamily="34" charset="0"/>
                <a:buChar char="•"/>
              </a:pP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altLang="zh-CN" sz="1600" b="1" dirty="0">
                <a:solidFill>
                  <a:srgbClr val="502E7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3355" indent="-173355" algn="just">
                <a:buFont typeface="Arial" panose="020B0604020202020204" pitchFamily="34" charset="0"/>
                <a:buChar char="•"/>
              </a:pP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altLang="zh-CN" sz="1600" b="1" dirty="0">
                <a:solidFill>
                  <a:srgbClr val="502E7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3355" indent="-173355" algn="just">
                <a:buFont typeface="Arial" panose="020B0604020202020204" pitchFamily="34" charset="0"/>
                <a:buChar char="•"/>
              </a:pP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r>
                <a:rPr lang="en-US" altLang="zh-CN" sz="1600" b="1" dirty="0">
                  <a:solidFill>
                    <a:srgbClr val="502E7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en-US" altLang="zh-CN" sz="1600" b="1" dirty="0">
                <a:solidFill>
                  <a:srgbClr val="502E7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38"/>
          <p:cNvGrpSpPr/>
          <p:nvPr/>
        </p:nvGrpSpPr>
        <p:grpSpPr>
          <a:xfrm>
            <a:off x="8819298" y="5886141"/>
            <a:ext cx="6313715" cy="731939"/>
            <a:chOff x="8740097" y="6053165"/>
            <a:chExt cx="6313715" cy="731939"/>
          </a:xfrm>
          <a:solidFill>
            <a:srgbClr val="0E680E"/>
          </a:solidFill>
        </p:grpSpPr>
        <p:sp>
          <p:nvSpPr>
            <p:cNvPr id="44" name="矩形 39"/>
            <p:cNvSpPr/>
            <p:nvPr/>
          </p:nvSpPr>
          <p:spPr>
            <a:xfrm>
              <a:off x="8740097" y="6053165"/>
              <a:ext cx="6313715" cy="731939"/>
            </a:xfrm>
            <a:prstGeom prst="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0"/>
            <p:cNvSpPr txBox="1"/>
            <p:nvPr/>
          </p:nvSpPr>
          <p:spPr>
            <a:xfrm>
              <a:off x="9852199" y="6127767"/>
              <a:ext cx="41148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研究结果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文本框 312"/>
          <p:cNvSpPr txBox="1"/>
          <p:nvPr/>
        </p:nvSpPr>
        <p:spPr>
          <a:xfrm>
            <a:off x="8819298" y="6695598"/>
            <a:ext cx="63137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结果建议多展示图片和图表，辅以恰当的文字描述。如果研究结果比较多，可以展示主要结果。请确保文字可阅读性。插入的图片请保证清晰。</a:t>
            </a:r>
            <a:endParaRPr kumimoji="1" lang="zh-CN" altLang="en-US" sz="2000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313"/>
          <p:cNvGrpSpPr/>
          <p:nvPr/>
        </p:nvGrpSpPr>
        <p:grpSpPr>
          <a:xfrm>
            <a:off x="8819298" y="20034765"/>
            <a:ext cx="6313715" cy="731939"/>
            <a:chOff x="8740097" y="6053165"/>
            <a:chExt cx="6313715" cy="731939"/>
          </a:xfrm>
          <a:solidFill>
            <a:srgbClr val="0E680E"/>
          </a:solidFill>
        </p:grpSpPr>
        <p:sp>
          <p:nvSpPr>
            <p:cNvPr id="48" name="矩形 314"/>
            <p:cNvSpPr/>
            <p:nvPr/>
          </p:nvSpPr>
          <p:spPr>
            <a:xfrm>
              <a:off x="8740097" y="6053165"/>
              <a:ext cx="6313715" cy="731939"/>
            </a:xfrm>
            <a:prstGeom prst="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文本框 315"/>
            <p:cNvSpPr txBox="1"/>
            <p:nvPr/>
          </p:nvSpPr>
          <p:spPr>
            <a:xfrm>
              <a:off x="9847277" y="6160152"/>
              <a:ext cx="41148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项目成果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Group 125"/>
          <p:cNvGrpSpPr/>
          <p:nvPr/>
        </p:nvGrpSpPr>
        <p:grpSpPr bwMode="auto">
          <a:xfrm>
            <a:off x="8760881" y="12027825"/>
            <a:ext cx="6362939" cy="1866595"/>
            <a:chOff x="-13561" y="11599"/>
            <a:chExt cx="7052" cy="2023"/>
          </a:xfrm>
        </p:grpSpPr>
        <p:sp>
          <p:nvSpPr>
            <p:cNvPr id="51" name="Rectangle 126"/>
            <p:cNvSpPr>
              <a:spLocks noChangeArrowheads="1"/>
            </p:cNvSpPr>
            <p:nvPr/>
          </p:nvSpPr>
          <p:spPr bwMode="auto">
            <a:xfrm>
              <a:off x="-13561" y="11599"/>
              <a:ext cx="3453" cy="2023"/>
            </a:xfrm>
            <a:prstGeom prst="rect">
              <a:avLst/>
            </a:prstGeom>
            <a:solidFill>
              <a:srgbClr val="C5C9CF"/>
            </a:solidFill>
            <a:ln w="9525">
              <a:solidFill>
                <a:srgbClr val="502E74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502E74"/>
                </a:solidFill>
              </a:endParaRPr>
            </a:p>
          </p:txBody>
        </p:sp>
        <p:sp>
          <p:nvSpPr>
            <p:cNvPr id="52" name="Rectangle 127"/>
            <p:cNvSpPr>
              <a:spLocks noChangeArrowheads="1"/>
            </p:cNvSpPr>
            <p:nvPr/>
          </p:nvSpPr>
          <p:spPr bwMode="auto">
            <a:xfrm>
              <a:off x="-9929" y="11599"/>
              <a:ext cx="3420" cy="2023"/>
            </a:xfrm>
            <a:prstGeom prst="rect">
              <a:avLst/>
            </a:prstGeom>
            <a:solidFill>
              <a:srgbClr val="C5C9CF"/>
            </a:solidFill>
            <a:ln w="9525">
              <a:solidFill>
                <a:srgbClr val="502E74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solidFill>
                  <a:srgbClr val="502E74"/>
                </a:solidFill>
              </a:endParaRPr>
            </a:p>
          </p:txBody>
        </p:sp>
        <p:sp>
          <p:nvSpPr>
            <p:cNvPr id="59" name="Text Box 137"/>
            <p:cNvSpPr txBox="1">
              <a:spLocks noChangeArrowheads="1"/>
            </p:cNvSpPr>
            <p:nvPr/>
          </p:nvSpPr>
          <p:spPr bwMode="auto">
            <a:xfrm>
              <a:off x="-7735" y="11790"/>
              <a:ext cx="1048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AU" altLang="zh-CN" sz="1400" i="1" dirty="0">
                  <a:solidFill>
                    <a:srgbClr val="502E74"/>
                  </a:solidFill>
                  <a:latin typeface="Arial" panose="020B0604020202020204" pitchFamily="34" charset="0"/>
                </a:rPr>
                <a:t>Picture 2</a:t>
              </a:r>
              <a:endParaRPr lang="en-AU" altLang="zh-CN" sz="1400" i="1" dirty="0">
                <a:solidFill>
                  <a:srgbClr val="502E74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2" name="Text Box 141"/>
            <p:cNvSpPr txBox="1">
              <a:spLocks noChangeArrowheads="1"/>
            </p:cNvSpPr>
            <p:nvPr/>
          </p:nvSpPr>
          <p:spPr bwMode="auto">
            <a:xfrm>
              <a:off x="-11430" y="11789"/>
              <a:ext cx="1048" cy="3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rIns="0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AU" altLang="zh-CN" sz="1400" i="1" dirty="0">
                  <a:solidFill>
                    <a:srgbClr val="502E74"/>
                  </a:solidFill>
                  <a:latin typeface="Arial" panose="020B0604020202020204" pitchFamily="34" charset="0"/>
                </a:rPr>
                <a:t>Picture 1</a:t>
              </a:r>
              <a:endParaRPr lang="en-AU" altLang="zh-CN" sz="1400" i="1" dirty="0">
                <a:solidFill>
                  <a:srgbClr val="502E74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63" name="Text Box 3506"/>
          <p:cNvSpPr txBox="1">
            <a:spLocks noChangeArrowheads="1"/>
          </p:cNvSpPr>
          <p:nvPr/>
        </p:nvSpPr>
        <p:spPr bwMode="auto">
          <a:xfrm>
            <a:off x="1146619" y="18820788"/>
            <a:ext cx="6313715" cy="3350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71419" tIns="85712" rIns="171419" bIns="85712">
            <a:spAutoFit/>
          </a:bodyPr>
          <a:lstStyle>
            <a:lvl1pPr defTabSz="470408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52805" defTabSz="470408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713230" defTabSz="470408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2565400" defTabSz="470408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3432175" defTabSz="470408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3889375" defTabSz="47040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4346575" defTabSz="47040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4803775" defTabSz="47040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5260975" defTabSz="47040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200" algn="just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此处填写研究方法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实验方法。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此处填写研究方法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实验方法。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此处填写研究方法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实验方法。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此处填写研究方法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实验方法。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此处填写研究方法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实验方法。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此处填写研究方法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实验方法。</a:t>
            </a:r>
            <a:endParaRPr kumimoji="1"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457200" algn="just">
              <a:lnSpc>
                <a:spcPct val="150000"/>
              </a:lnSpc>
            </a:pPr>
            <a:r>
              <a:rPr kumimoji="1"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实验方法可以结合使用流程图。实验方法可以结合使用流程图。实验方法可以结合使用流程图。实验方法可以结合使用流程图。</a:t>
            </a:r>
            <a:endParaRPr lang="en-AU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Rectangle 10585"/>
          <p:cNvSpPr>
            <a:spLocks noChangeArrowheads="1"/>
          </p:cNvSpPr>
          <p:nvPr/>
        </p:nvSpPr>
        <p:spPr bwMode="auto">
          <a:xfrm>
            <a:off x="1182972" y="25322557"/>
            <a:ext cx="3139724" cy="2151451"/>
          </a:xfrm>
          <a:prstGeom prst="rect">
            <a:avLst/>
          </a:prstGeom>
          <a:solidFill>
            <a:srgbClr val="EEEEEE"/>
          </a:solidFill>
          <a:ln w="12700">
            <a:solidFill>
              <a:srgbClr val="502E74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148" tIns="36573" rIns="73148" bIns="36573" anchor="ctr"/>
          <a:lstStyle>
            <a:lvl1pPr defTabSz="35134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67030" defTabSz="35134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732155" defTabSz="35134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098550" defTabSz="35134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462405" defTabSz="35134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1919605" defTabSz="35134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376805" defTabSz="35134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2834005" defTabSz="35134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291205" defTabSz="35134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zh-CN" altLang="en-US" sz="3500" b="1" dirty="0">
                <a:solidFill>
                  <a:srgbClr val="502E7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此处可以</a:t>
            </a:r>
            <a:endParaRPr lang="en-US" altLang="zh-CN" sz="3500" b="1" dirty="0">
              <a:solidFill>
                <a:srgbClr val="502E74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ctr"/>
            <a:r>
              <a:rPr lang="zh-CN" altLang="en-US" sz="3500" b="1" dirty="0">
                <a:solidFill>
                  <a:srgbClr val="502E74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插入图片</a:t>
            </a:r>
            <a:endParaRPr lang="en-US" altLang="zh-CN" sz="3500" b="1" dirty="0">
              <a:solidFill>
                <a:srgbClr val="502E74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6" name="Rectangle 10585"/>
          <p:cNvSpPr>
            <a:spLocks noChangeArrowheads="1"/>
          </p:cNvSpPr>
          <p:nvPr/>
        </p:nvSpPr>
        <p:spPr bwMode="auto">
          <a:xfrm>
            <a:off x="4476019" y="25322557"/>
            <a:ext cx="3105151" cy="2151451"/>
          </a:xfrm>
          <a:prstGeom prst="rect">
            <a:avLst/>
          </a:prstGeom>
          <a:solidFill>
            <a:srgbClr val="EEEEEE"/>
          </a:solidFill>
          <a:ln w="12700">
            <a:solidFill>
              <a:srgbClr val="502E74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73148" tIns="36573" rIns="73148" bIns="36573" anchor="ctr"/>
          <a:lstStyle>
            <a:lvl1pPr defTabSz="35134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67030" defTabSz="35134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732155" defTabSz="35134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098550" defTabSz="35134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462405" defTabSz="35134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1919605" defTabSz="35134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376805" defTabSz="35134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2834005" defTabSz="35134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291205" defTabSz="35134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华光琥珀_CNKI" panose="02000500000000000000" pitchFamily="2" charset="-122"/>
                <a:ea typeface="华光琥珀_CNKI" panose="02000500000000000000" pitchFamily="2" charset="-122"/>
                <a:cs typeface="+mj-cs"/>
              </a:rPr>
              <a:t>此处可以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华光琥珀_CNKI" panose="02000500000000000000" pitchFamily="2" charset="-122"/>
              <a:ea typeface="华光琥珀_CNKI" panose="02000500000000000000" pitchFamily="2" charset="-122"/>
              <a:cs typeface="+mj-cs"/>
            </a:endParaRPr>
          </a:p>
          <a:p>
            <a:pPr algn="ctr"/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华光琥珀_CNKI" panose="02000500000000000000" pitchFamily="2" charset="-122"/>
                <a:ea typeface="华光琥珀_CNKI" panose="02000500000000000000" pitchFamily="2" charset="-122"/>
                <a:cs typeface="+mj-cs"/>
              </a:rPr>
              <a:t>嵌入图片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华光琥珀_CNKI" panose="02000500000000000000" pitchFamily="2" charset="-122"/>
              <a:ea typeface="华光琥珀_CNKI" panose="02000500000000000000" pitchFamily="2" charset="-122"/>
              <a:cs typeface="+mj-cs"/>
            </a:endParaRPr>
          </a:p>
          <a:p>
            <a:pPr algn="ctr"/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华光琥珀_CNKI" panose="02000500000000000000" pitchFamily="2" charset="-122"/>
                <a:ea typeface="华光琥珀_CNKI" panose="02000500000000000000" pitchFamily="2" charset="-122"/>
                <a:cs typeface="+mj-cs"/>
              </a:rPr>
              <a:t>实验场景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华光琥珀_CNKI" panose="02000500000000000000" pitchFamily="2" charset="-122"/>
              <a:ea typeface="华光琥珀_CNKI" panose="02000500000000000000" pitchFamily="2" charset="-122"/>
              <a:cs typeface="+mj-cs"/>
            </a:endParaRPr>
          </a:p>
        </p:txBody>
      </p:sp>
      <p:sp>
        <p:nvSpPr>
          <p:cNvPr id="67" name="矩形 342"/>
          <p:cNvSpPr/>
          <p:nvPr/>
        </p:nvSpPr>
        <p:spPr>
          <a:xfrm>
            <a:off x="8734814" y="21123973"/>
            <a:ext cx="6657585" cy="3813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eaLnBrk="0" hangingPunct="0">
              <a:lnSpc>
                <a:spcPct val="150000"/>
              </a:lnSpc>
              <a:spcAft>
                <a:spcPct val="25000"/>
              </a:spcAft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此处填写项目成果，展示学术交流、研究论文、专利申请、竞赛成果、示范应用等进展情况。此处填写项目成果。此处填写项目成果。此处填写项目成果。此处填写项目成果。此处填写项目成果。此处填写项目成果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457200" algn="just" eaLnBrk="0" hangingPunct="0">
              <a:lnSpc>
                <a:spcPct val="150000"/>
              </a:lnSpc>
              <a:spcAft>
                <a:spcPct val="25000"/>
              </a:spcAft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此处填写项目成果。此处填写项目成果。此处填写项目成果。此处填写项目成果。此处填写项目成果。此处填写项目成果。此处填写项目成果。此处填写项目成果。此处填写项目成果。 </a:t>
            </a:r>
            <a:endParaRPr lang="en-AU" altLang="zh-CN" sz="2000" dirty="0">
              <a:cs typeface="Times New Roman" panose="02020603050405020304" pitchFamily="18" charset="0"/>
            </a:endParaRPr>
          </a:p>
        </p:txBody>
      </p:sp>
      <p:sp>
        <p:nvSpPr>
          <p:cNvPr id="68" name="Text Box 10587"/>
          <p:cNvSpPr txBox="1">
            <a:spLocks noChangeArrowheads="1"/>
          </p:cNvSpPr>
          <p:nvPr/>
        </p:nvSpPr>
        <p:spPr bwMode="auto">
          <a:xfrm>
            <a:off x="1182973" y="27651808"/>
            <a:ext cx="3066744" cy="381637"/>
          </a:xfrm>
          <a:prstGeom prst="rect">
            <a:avLst/>
          </a:prstGeom>
          <a:noFill/>
          <a:ln w="9525">
            <a:noFill/>
            <a:miter lim="800000"/>
          </a:ln>
          <a:effectLst>
            <a:outerShdw dist="1796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lIns="0" tIns="36573" rIns="0" bIns="36573">
            <a:spAutoFit/>
          </a:bodyPr>
          <a:lstStyle>
            <a:lvl1pPr defTabSz="7321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67030" defTabSz="7321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732155" defTabSz="7321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098550" defTabSz="7321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462405" defTabSz="7321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1919605" defTabSz="7321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376805" defTabSz="7321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2834005" defTabSz="7321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291205" defTabSz="7321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AU" altLang="zh-CN" sz="2000" i="1" dirty="0">
                <a:solidFill>
                  <a:srgbClr val="502E74"/>
                </a:solidFill>
                <a:latin typeface="Arial" panose="020B0604020202020204" pitchFamily="34" charset="0"/>
              </a:rPr>
              <a:t>Your caption can go here.</a:t>
            </a:r>
            <a:endParaRPr lang="en-AU" altLang="zh-CN" sz="2000" i="1" dirty="0">
              <a:solidFill>
                <a:srgbClr val="502E74"/>
              </a:solidFill>
              <a:latin typeface="Arial" panose="020B0604020202020204" pitchFamily="34" charset="0"/>
            </a:endParaRPr>
          </a:p>
        </p:txBody>
      </p:sp>
      <p:sp>
        <p:nvSpPr>
          <p:cNvPr id="69" name="Text Box 10587"/>
          <p:cNvSpPr txBox="1">
            <a:spLocks noChangeArrowheads="1"/>
          </p:cNvSpPr>
          <p:nvPr/>
        </p:nvSpPr>
        <p:spPr bwMode="auto">
          <a:xfrm>
            <a:off x="4514426" y="27670424"/>
            <a:ext cx="3066744" cy="381637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FFFFFF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36573" rIns="0" bIns="36573">
            <a:spAutoFit/>
          </a:bodyPr>
          <a:lstStyle>
            <a:lvl1pPr defTabSz="7321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67030" defTabSz="7321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732155" defTabSz="7321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098550" defTabSz="7321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462405" defTabSz="73215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1919605" defTabSz="7321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376805" defTabSz="7321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2834005" defTabSz="7321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291205" defTabSz="732155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AU" altLang="zh-CN" sz="2000" i="1" dirty="0">
                <a:solidFill>
                  <a:srgbClr val="502E74"/>
                </a:solidFill>
                <a:latin typeface="Arial" panose="020B0604020202020204" pitchFamily="34" charset="0"/>
              </a:rPr>
              <a:t>Your caption can go here.</a:t>
            </a:r>
            <a:endParaRPr lang="en-AU" altLang="zh-CN" sz="2000" i="1" dirty="0">
              <a:solidFill>
                <a:srgbClr val="502E74"/>
              </a:solidFill>
              <a:latin typeface="Arial" panose="020B0604020202020204" pitchFamily="34" charset="0"/>
            </a:endParaRPr>
          </a:p>
        </p:txBody>
      </p:sp>
      <p:sp>
        <p:nvSpPr>
          <p:cNvPr id="70" name="Rectangle 75"/>
          <p:cNvSpPr/>
          <p:nvPr/>
        </p:nvSpPr>
        <p:spPr>
          <a:xfrm>
            <a:off x="11629256" y="2893224"/>
            <a:ext cx="4084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chemeClr val="bg1">
                    <a:lumMod val="75000"/>
                  </a:scheme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项目编号：</a:t>
            </a:r>
            <a:r>
              <a:rPr kumimoji="1" lang="en-US" altLang="zh-CN" sz="2800" dirty="0">
                <a:solidFill>
                  <a:schemeClr val="bg1">
                    <a:lumMod val="75000"/>
                  </a:schemeClr>
                </a:solidFill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IPPXXXXX</a:t>
            </a:r>
            <a:endParaRPr kumimoji="1" lang="zh-CN" altLang="en-US" sz="2800" dirty="0">
              <a:solidFill>
                <a:schemeClr val="bg1">
                  <a:lumMod val="75000"/>
                </a:schemeClr>
              </a:solidFill>
              <a:latin typeface="Microsoft YaHei UI" panose="020B0503020204020204" charset="-122"/>
              <a:ea typeface="Microsoft YaHei UI" panose="020B0503020204020204" charset="-122"/>
              <a:cs typeface="Microsoft YaHei UI" panose="020B0503020204020204" charset="-122"/>
            </a:endParaRPr>
          </a:p>
        </p:txBody>
      </p:sp>
      <p:sp>
        <p:nvSpPr>
          <p:cNvPr id="72" name="Rectangle 77"/>
          <p:cNvSpPr/>
          <p:nvPr/>
        </p:nvSpPr>
        <p:spPr>
          <a:xfrm>
            <a:off x="1048289" y="4793007"/>
            <a:ext cx="70519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800" b="1" dirty="0"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项目成员：</a:t>
            </a:r>
            <a:r>
              <a:rPr kumimoji="1" lang="zh-CN" altLang="en-US" sz="2800" dirty="0"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张三   李四   王五    李四    张三</a:t>
            </a:r>
            <a:endParaRPr kumimoji="1" lang="zh-CN" altLang="en-US" sz="2800" dirty="0">
              <a:latin typeface="Microsoft YaHei UI" panose="020B0503020204020204" charset="-122"/>
              <a:ea typeface="Microsoft YaHei UI" panose="020B0503020204020204" charset="-122"/>
              <a:cs typeface="Microsoft YaHei UI" panose="020B0503020204020204" charset="-122"/>
            </a:endParaRPr>
          </a:p>
        </p:txBody>
      </p:sp>
      <p:sp>
        <p:nvSpPr>
          <p:cNvPr id="73" name="Block Arc 64"/>
          <p:cNvSpPr>
            <a:spLocks noChangeAspect="1"/>
          </p:cNvSpPr>
          <p:nvPr>
            <p:custDataLst>
              <p:tags r:id="rId3"/>
            </p:custDataLst>
          </p:nvPr>
        </p:nvSpPr>
        <p:spPr>
          <a:xfrm rot="10800000">
            <a:off x="1846580" y="22431174"/>
            <a:ext cx="1236256" cy="1282801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ysClr val="window" lastClr="FFFFFF">
              <a:lumMod val="85000"/>
            </a:sysClr>
          </a:solidFill>
          <a:ln>
            <a:noFill/>
          </a:ln>
          <a:effectLst/>
        </p:spPr>
        <p:style>
          <a:lnRef idx="1">
            <a:srgbClr val="1F74AD"/>
          </a:lnRef>
          <a:fillRef idx="3">
            <a:srgbClr val="1F74AD"/>
          </a:fillRef>
          <a:effectRef idx="2">
            <a:srgbClr val="1F74AD"/>
          </a:effectRef>
          <a:fontRef idx="minor">
            <a:sysClr val="window" lastClr="FFFFFF"/>
          </a:fontRef>
        </p:style>
        <p:txBody>
          <a:bodyPr wrap="square" lIns="90000" tIns="46800" rIns="90000" bIns="46800" rtlCol="0" anchor="ctr"/>
          <a:lstStyle/>
          <a:p>
            <a:pPr algn="ctr">
              <a:lnSpc>
                <a:spcPct val="120000"/>
              </a:lnSpc>
            </a:pPr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Block Arc 68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2963263" y="22437193"/>
            <a:ext cx="1236256" cy="1282801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ysClr val="window" lastClr="FFFFFF">
              <a:lumMod val="85000"/>
            </a:sysClr>
          </a:solidFill>
          <a:ln>
            <a:noFill/>
          </a:ln>
          <a:effectLst/>
        </p:spPr>
        <p:style>
          <a:lnRef idx="1">
            <a:srgbClr val="1F74AD"/>
          </a:lnRef>
          <a:fillRef idx="3">
            <a:srgbClr val="1F74AD"/>
          </a:fillRef>
          <a:effectRef idx="2">
            <a:srgbClr val="1F74AD"/>
          </a:effectRef>
          <a:fontRef idx="minor">
            <a:sysClr val="window" lastClr="FFFFFF"/>
          </a:fontRef>
        </p:style>
        <p:txBody>
          <a:bodyPr wrap="square" lIns="90000" tIns="46800" rIns="90000" bIns="46800" rtlCol="0" anchor="ctr"/>
          <a:lstStyle/>
          <a:p>
            <a:pPr algn="ctr">
              <a:lnSpc>
                <a:spcPct val="120000"/>
              </a:lnSpc>
            </a:pPr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Block Arc 69"/>
          <p:cNvSpPr>
            <a:spLocks noChangeAspect="1"/>
          </p:cNvSpPr>
          <p:nvPr>
            <p:custDataLst>
              <p:tags r:id="rId5"/>
            </p:custDataLst>
          </p:nvPr>
        </p:nvSpPr>
        <p:spPr>
          <a:xfrm rot="10800000">
            <a:off x="4079144" y="22431174"/>
            <a:ext cx="1236256" cy="1282801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ysClr val="window" lastClr="FFFFFF">
              <a:lumMod val="85000"/>
            </a:sysClr>
          </a:solidFill>
          <a:ln>
            <a:noFill/>
          </a:ln>
          <a:effectLst/>
        </p:spPr>
        <p:style>
          <a:lnRef idx="1">
            <a:srgbClr val="1F74AD"/>
          </a:lnRef>
          <a:fillRef idx="3">
            <a:srgbClr val="1F74AD"/>
          </a:fillRef>
          <a:effectRef idx="2">
            <a:srgbClr val="1F74AD"/>
          </a:effectRef>
          <a:fontRef idx="minor">
            <a:sysClr val="window" lastClr="FFFFFF"/>
          </a:fontRef>
        </p:style>
        <p:txBody>
          <a:bodyPr wrap="square" lIns="90000" tIns="46800" rIns="90000" bIns="46800" rtlCol="0" anchor="ctr"/>
          <a:lstStyle/>
          <a:p>
            <a:pPr algn="ctr">
              <a:lnSpc>
                <a:spcPct val="120000"/>
              </a:lnSpc>
            </a:pPr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Block Arc 70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5195024" y="22437193"/>
            <a:ext cx="1236256" cy="1282801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ysClr val="window" lastClr="FFFFFF">
              <a:lumMod val="85000"/>
            </a:sysClr>
          </a:solidFill>
          <a:ln>
            <a:noFill/>
          </a:ln>
          <a:effectLst/>
        </p:spPr>
        <p:style>
          <a:lnRef idx="1">
            <a:srgbClr val="1F74AD"/>
          </a:lnRef>
          <a:fillRef idx="3">
            <a:srgbClr val="1F74AD"/>
          </a:fillRef>
          <a:effectRef idx="2">
            <a:srgbClr val="1F74AD"/>
          </a:effectRef>
          <a:fontRef idx="minor">
            <a:sysClr val="window" lastClr="FFFFFF"/>
          </a:fontRef>
        </p:style>
        <p:txBody>
          <a:bodyPr wrap="square" lIns="90000" tIns="46800" rIns="90000" bIns="46800" rtlCol="0" anchor="ctr"/>
          <a:lstStyle/>
          <a:p>
            <a:pPr algn="ctr">
              <a:lnSpc>
                <a:spcPct val="120000"/>
              </a:lnSpc>
            </a:pPr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Block Arc 71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846580" y="22437193"/>
            <a:ext cx="1236256" cy="1282801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1F74AD"/>
          </a:solidFill>
          <a:ln>
            <a:noFill/>
          </a:ln>
          <a:effectLst/>
        </p:spPr>
        <p:style>
          <a:lnRef idx="1">
            <a:srgbClr val="1F74AD"/>
          </a:lnRef>
          <a:fillRef idx="3">
            <a:srgbClr val="1F74AD"/>
          </a:fillRef>
          <a:effectRef idx="2">
            <a:srgbClr val="1F74AD"/>
          </a:effectRef>
          <a:fontRef idx="minor">
            <a:sysClr val="window" lastClr="FFFFFF"/>
          </a:fontRef>
        </p:style>
        <p:txBody>
          <a:bodyPr wrap="square" lIns="90000" tIns="46800" rIns="90000" bIns="46800" rtlCol="0" anchor="ctr"/>
          <a:lstStyle/>
          <a:p>
            <a:pPr algn="ctr">
              <a:lnSpc>
                <a:spcPct val="120000"/>
              </a:lnSpc>
            </a:pPr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Block Arc 73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rot="10800000">
            <a:off x="2963263" y="22431174"/>
            <a:ext cx="1236256" cy="1282801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3498DB"/>
          </a:solidFill>
          <a:ln>
            <a:noFill/>
          </a:ln>
          <a:effectLst/>
        </p:spPr>
        <p:style>
          <a:lnRef idx="1">
            <a:srgbClr val="1F74AD"/>
          </a:lnRef>
          <a:fillRef idx="3">
            <a:srgbClr val="1F74AD"/>
          </a:fillRef>
          <a:effectRef idx="2">
            <a:srgbClr val="1F74AD"/>
          </a:effectRef>
          <a:fontRef idx="minor">
            <a:sysClr val="window" lastClr="FFFFFF"/>
          </a:fontRef>
        </p:style>
        <p:txBody>
          <a:bodyPr wrap="square" lIns="90000" tIns="46800" rIns="90000" bIns="46800" rtlCol="0" anchor="ctr"/>
          <a:lstStyle/>
          <a:p>
            <a:pPr algn="ctr">
              <a:lnSpc>
                <a:spcPct val="120000"/>
              </a:lnSpc>
            </a:pPr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Block Arc 74"/>
          <p:cNvSpPr>
            <a:spLocks noChangeAspect="1"/>
          </p:cNvSpPr>
          <p:nvPr>
            <p:custDataLst>
              <p:tags r:id="rId9"/>
            </p:custDataLst>
          </p:nvPr>
        </p:nvSpPr>
        <p:spPr>
          <a:xfrm rot="10800000">
            <a:off x="5195024" y="22431174"/>
            <a:ext cx="1236256" cy="1282801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69A35B"/>
          </a:solidFill>
          <a:ln>
            <a:noFill/>
          </a:ln>
          <a:effectLst/>
        </p:spPr>
        <p:style>
          <a:lnRef idx="1">
            <a:srgbClr val="1F74AD"/>
          </a:lnRef>
          <a:fillRef idx="3">
            <a:srgbClr val="1F74AD"/>
          </a:fillRef>
          <a:effectRef idx="2">
            <a:srgbClr val="1F74AD"/>
          </a:effectRef>
          <a:fontRef idx="minor">
            <a:sysClr val="window" lastClr="FFFFFF"/>
          </a:fontRef>
        </p:style>
        <p:txBody>
          <a:bodyPr wrap="square" lIns="90000" tIns="46800" rIns="90000" bIns="46800" rtlCol="0" anchor="ctr"/>
          <a:lstStyle/>
          <a:p>
            <a:pPr algn="ctr">
              <a:lnSpc>
                <a:spcPct val="120000"/>
              </a:lnSpc>
            </a:pPr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Block Arc 75"/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4079144" y="22437193"/>
            <a:ext cx="1236256" cy="1282801"/>
          </a:xfrm>
          <a:prstGeom prst="blockArc">
            <a:avLst>
              <a:gd name="adj1" fmla="val 10800000"/>
              <a:gd name="adj2" fmla="val 0"/>
              <a:gd name="adj3" fmla="val 9694"/>
            </a:avLst>
          </a:prstGeom>
          <a:solidFill>
            <a:srgbClr val="1AA3AA"/>
          </a:solidFill>
          <a:ln>
            <a:noFill/>
          </a:ln>
          <a:effectLst/>
        </p:spPr>
        <p:style>
          <a:lnRef idx="1">
            <a:srgbClr val="1F74AD"/>
          </a:lnRef>
          <a:fillRef idx="3">
            <a:srgbClr val="1F74AD"/>
          </a:fillRef>
          <a:effectRef idx="2">
            <a:srgbClr val="1F74AD"/>
          </a:effectRef>
          <a:fontRef idx="minor">
            <a:sysClr val="window" lastClr="FFFFFF"/>
          </a:fontRef>
        </p:style>
        <p:txBody>
          <a:bodyPr wrap="square" lIns="90000" tIns="46800" rIns="90000" bIns="46800" rtlCol="0" anchor="ctr"/>
          <a:lstStyle/>
          <a:p>
            <a:pPr algn="ctr">
              <a:lnSpc>
                <a:spcPct val="120000"/>
              </a:lnSpc>
            </a:pPr>
            <a:endParaRPr lang="en-US" sz="90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文本框 80"/>
          <p:cNvSpPr txBox="1"/>
          <p:nvPr>
            <p:custDataLst>
              <p:tags r:id="rId11"/>
            </p:custDataLst>
          </p:nvPr>
        </p:nvSpPr>
        <p:spPr>
          <a:xfrm>
            <a:off x="3055150" y="23882902"/>
            <a:ext cx="1051279" cy="254393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 fontScale="47500" lnSpcReduction="20000"/>
          </a:bodyPr>
          <a:lstStyle>
            <a:defPPr>
              <a:defRPr lang="zh-CN"/>
            </a:defPPr>
            <a:lvl1pPr algn="ctr">
              <a:defRPr sz="2000" b="1">
                <a:latin typeface="Arial" panose="020B0604020202020204" pitchFamily="34" charset="0"/>
                <a:ea typeface="微软雅黑" panose="020B0503020204020204" pitchFamily="34" charset="-122"/>
                <a:cs typeface="Lato Regular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pc="300">
                <a:cs typeface="+mn-ea"/>
                <a:sym typeface="Arial" panose="020B0604020202020204" pitchFamily="34" charset="0"/>
              </a:rPr>
              <a:t>添加标题</a:t>
            </a:r>
            <a:endParaRPr lang="zh-CN" altLang="en-US" spc="300"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174"/>
          <p:cNvSpPr txBox="1"/>
          <p:nvPr>
            <p:custDataLst>
              <p:tags r:id="rId12"/>
            </p:custDataLst>
          </p:nvPr>
        </p:nvSpPr>
        <p:spPr>
          <a:xfrm>
            <a:off x="3055150" y="24189057"/>
            <a:ext cx="1051279" cy="8655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>
            <a:defPPr>
              <a:defRPr lang="zh-CN"/>
            </a:defPPr>
            <a:lvl1pPr algn="ctr">
              <a:lnSpc>
                <a:spcPts val="1600"/>
              </a:lnSpc>
              <a:spcAft>
                <a:spcPts val="1600"/>
              </a:spcAft>
              <a:defRPr>
                <a:latin typeface="Arial" panose="020B0604020202020204" pitchFamily="34" charset="0"/>
                <a:ea typeface="微软雅黑" panose="020B0503020204020204" pitchFamily="34" charset="-122"/>
                <a:cs typeface="Lato Light"/>
              </a:defRPr>
            </a:lvl1pPr>
          </a:lstStyle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zh-CN" altLang="en-US" sz="1400" spc="150">
                <a:cs typeface="+mn-ea"/>
                <a:sym typeface="Arial" panose="020B0604020202020204" pitchFamily="34" charset="0"/>
              </a:rPr>
              <a:t>单击此处添加正文具体内容</a:t>
            </a:r>
            <a:endParaRPr lang="zh-CN" altLang="en-US" sz="1400" spc="150"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文本框 82"/>
          <p:cNvSpPr txBox="1"/>
          <p:nvPr>
            <p:custDataLst>
              <p:tags r:id="rId13"/>
            </p:custDataLst>
          </p:nvPr>
        </p:nvSpPr>
        <p:spPr>
          <a:xfrm>
            <a:off x="4171030" y="23882902"/>
            <a:ext cx="1051279" cy="254393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 fontScale="47500" lnSpcReduction="20000"/>
          </a:bodyPr>
          <a:lstStyle>
            <a:defPPr>
              <a:defRPr lang="zh-CN"/>
            </a:defPPr>
            <a:lvl1pPr algn="ctr">
              <a:defRPr sz="2000" b="1">
                <a:latin typeface="Arial" panose="020B0604020202020204" pitchFamily="34" charset="0"/>
                <a:ea typeface="微软雅黑" panose="020B0503020204020204" pitchFamily="34" charset="-122"/>
                <a:cs typeface="Lato Regular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pc="300">
                <a:cs typeface="+mn-ea"/>
                <a:sym typeface="Arial" panose="020B0604020202020204" pitchFamily="34" charset="0"/>
              </a:rPr>
              <a:t>添加标题</a:t>
            </a:r>
            <a:endParaRPr lang="zh-CN" altLang="en-US" spc="300"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174"/>
          <p:cNvSpPr txBox="1"/>
          <p:nvPr>
            <p:custDataLst>
              <p:tags r:id="rId14"/>
            </p:custDataLst>
          </p:nvPr>
        </p:nvSpPr>
        <p:spPr>
          <a:xfrm>
            <a:off x="4171030" y="24189057"/>
            <a:ext cx="1051279" cy="865500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>
            <a:defPPr>
              <a:defRPr lang="zh-CN"/>
            </a:defPPr>
            <a:lvl1pPr algn="ctr">
              <a:lnSpc>
                <a:spcPts val="1600"/>
              </a:lnSpc>
              <a:spcAft>
                <a:spcPts val="1600"/>
              </a:spcAft>
              <a:defRPr>
                <a:latin typeface="Arial" panose="020B0604020202020204" pitchFamily="34" charset="0"/>
                <a:ea typeface="微软雅黑" panose="020B0503020204020204" pitchFamily="34" charset="-122"/>
                <a:cs typeface="Lato Light"/>
              </a:defRPr>
            </a:lvl1pPr>
          </a:lstStyle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zh-CN" altLang="en-US" sz="1400" spc="150">
                <a:cs typeface="+mn-ea"/>
                <a:sym typeface="Arial" panose="020B0604020202020204" pitchFamily="34" charset="0"/>
              </a:rPr>
              <a:t>单击此处添加正文具体内容</a:t>
            </a:r>
            <a:endParaRPr lang="zh-CN" altLang="en-US" sz="1400" spc="150"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文本框 84"/>
          <p:cNvSpPr txBox="1"/>
          <p:nvPr>
            <p:custDataLst>
              <p:tags r:id="rId15"/>
            </p:custDataLst>
          </p:nvPr>
        </p:nvSpPr>
        <p:spPr>
          <a:xfrm>
            <a:off x="5286911" y="23882902"/>
            <a:ext cx="1051279" cy="254393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 fontScale="47500" lnSpcReduction="20000"/>
          </a:bodyPr>
          <a:lstStyle>
            <a:defPPr>
              <a:defRPr lang="zh-CN"/>
            </a:defPPr>
            <a:lvl1pPr algn="ctr">
              <a:defRPr sz="2000" b="1">
                <a:latin typeface="Arial" panose="020B0604020202020204" pitchFamily="34" charset="0"/>
                <a:ea typeface="微软雅黑" panose="020B0503020204020204" pitchFamily="34" charset="-122"/>
                <a:cs typeface="Lato Regular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pc="300">
                <a:cs typeface="+mn-ea"/>
                <a:sym typeface="Arial" panose="020B0604020202020204" pitchFamily="34" charset="0"/>
              </a:rPr>
              <a:t>添加标题</a:t>
            </a:r>
            <a:endParaRPr lang="zh-CN" altLang="en-US" spc="300"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174"/>
          <p:cNvSpPr txBox="1"/>
          <p:nvPr>
            <p:custDataLst>
              <p:tags r:id="rId16"/>
            </p:custDataLst>
          </p:nvPr>
        </p:nvSpPr>
        <p:spPr>
          <a:xfrm>
            <a:off x="5287010" y="24188886"/>
            <a:ext cx="1508125" cy="865505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>
            <a:defPPr>
              <a:defRPr lang="zh-CN"/>
            </a:defPPr>
            <a:lvl1pPr algn="ctr">
              <a:lnSpc>
                <a:spcPts val="1600"/>
              </a:lnSpc>
              <a:spcAft>
                <a:spcPts val="1600"/>
              </a:spcAft>
              <a:defRPr>
                <a:latin typeface="Arial" panose="020B0604020202020204" pitchFamily="34" charset="0"/>
                <a:ea typeface="微软雅黑" panose="020B0503020204020204" pitchFamily="34" charset="-122"/>
                <a:cs typeface="Lato Light"/>
              </a:defRPr>
            </a:lvl1pPr>
          </a:lstStyle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zh-CN" altLang="en-US" sz="1400" spc="150">
                <a:cs typeface="+mn-ea"/>
                <a:sym typeface="Arial" panose="020B0604020202020204" pitchFamily="34" charset="0"/>
              </a:rPr>
              <a:t>单击此处添加正文具体内容</a:t>
            </a:r>
            <a:endParaRPr lang="zh-CN" altLang="en-US" sz="1400" spc="150"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文本框 86"/>
          <p:cNvSpPr txBox="1"/>
          <p:nvPr>
            <p:custDataLst>
              <p:tags r:id="rId17"/>
            </p:custDataLst>
          </p:nvPr>
        </p:nvSpPr>
        <p:spPr>
          <a:xfrm>
            <a:off x="1939269" y="23882902"/>
            <a:ext cx="1051279" cy="254393"/>
          </a:xfrm>
          <a:prstGeom prst="rect">
            <a:avLst/>
          </a:prstGeom>
        </p:spPr>
        <p:txBody>
          <a:bodyPr wrap="square" lIns="90000" tIns="46800" rIns="90000" bIns="46800" anchor="ctr" anchorCtr="0">
            <a:normAutofit fontScale="47500" lnSpcReduction="20000"/>
          </a:bodyPr>
          <a:lstStyle>
            <a:defPPr>
              <a:defRPr lang="zh-CN"/>
            </a:defPPr>
            <a:lvl1pPr algn="ctr">
              <a:defRPr sz="2000" b="1">
                <a:latin typeface="Arial" panose="020B0604020202020204" pitchFamily="34" charset="0"/>
                <a:ea typeface="微软雅黑" panose="020B0503020204020204" pitchFamily="34" charset="-122"/>
                <a:cs typeface="Lato Regular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pc="300">
                <a:cs typeface="+mn-ea"/>
                <a:sym typeface="Arial" panose="020B0604020202020204" pitchFamily="34" charset="0"/>
              </a:rPr>
              <a:t>添加标题</a:t>
            </a:r>
            <a:endParaRPr lang="zh-CN" altLang="en-US" spc="300"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174"/>
          <p:cNvSpPr txBox="1"/>
          <p:nvPr>
            <p:custDataLst>
              <p:tags r:id="rId18"/>
            </p:custDataLst>
          </p:nvPr>
        </p:nvSpPr>
        <p:spPr>
          <a:xfrm>
            <a:off x="1498600" y="24188886"/>
            <a:ext cx="1492250" cy="865505"/>
          </a:xfrm>
          <a:prstGeom prst="rect">
            <a:avLst/>
          </a:prstGeom>
          <a:noFill/>
        </p:spPr>
        <p:txBody>
          <a:bodyPr wrap="square" lIns="90000" tIns="46800" rIns="90000" bIns="46800" rtlCol="0">
            <a:normAutofit/>
          </a:bodyPr>
          <a:lstStyle>
            <a:defPPr>
              <a:defRPr lang="zh-CN"/>
            </a:defPPr>
            <a:lvl1pPr algn="ctr">
              <a:lnSpc>
                <a:spcPts val="1600"/>
              </a:lnSpc>
              <a:spcAft>
                <a:spcPts val="1600"/>
              </a:spcAft>
              <a:defRPr>
                <a:latin typeface="Arial" panose="020B0604020202020204" pitchFamily="34" charset="0"/>
                <a:ea typeface="微软雅黑" panose="020B0503020204020204" pitchFamily="34" charset="-122"/>
                <a:cs typeface="Lato Light"/>
              </a:defRPr>
            </a:lvl1pPr>
          </a:lstStyle>
          <a:p>
            <a:pPr>
              <a:lnSpc>
                <a:spcPct val="120000"/>
              </a:lnSpc>
              <a:spcAft>
                <a:spcPts val="0"/>
              </a:spcAft>
            </a:pPr>
            <a:r>
              <a:rPr lang="zh-CN" altLang="en-US" sz="1400" spc="150">
                <a:cs typeface="+mn-ea"/>
                <a:sym typeface="Arial" panose="020B0604020202020204" pitchFamily="34" charset="0"/>
              </a:rPr>
              <a:t>单击此处添加正文具体内容</a:t>
            </a:r>
            <a:endParaRPr lang="zh-CN" altLang="en-US" sz="1400" spc="150">
              <a:cs typeface="+mn-ea"/>
              <a:sym typeface="Arial" panose="020B0604020202020204" pitchFamily="34" charset="0"/>
            </a:endParaRPr>
          </a:p>
        </p:txBody>
      </p:sp>
      <p:pic>
        <p:nvPicPr>
          <p:cNvPr id="89" name="图形 5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257060" y="22907058"/>
            <a:ext cx="415295" cy="343070"/>
          </a:xfrm>
          <a:prstGeom prst="rect">
            <a:avLst/>
          </a:prstGeom>
        </p:spPr>
      </p:pic>
      <p:pic>
        <p:nvPicPr>
          <p:cNvPr id="90" name="图形 5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352477" y="22846870"/>
            <a:ext cx="457427" cy="463446"/>
          </a:xfrm>
          <a:prstGeom prst="rect">
            <a:avLst/>
          </a:prstGeom>
        </p:spPr>
      </p:pic>
      <p:pic>
        <p:nvPicPr>
          <p:cNvPr id="91" name="图形 61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498451" y="22880174"/>
            <a:ext cx="397239" cy="397239"/>
          </a:xfrm>
          <a:prstGeom prst="rect">
            <a:avLst/>
          </a:prstGeom>
        </p:spPr>
      </p:pic>
      <p:pic>
        <p:nvPicPr>
          <p:cNvPr id="92" name="图形 62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5629579" y="22898231"/>
            <a:ext cx="367145" cy="361126"/>
          </a:xfrm>
          <a:prstGeom prst="rect">
            <a:avLst/>
          </a:prstGeom>
        </p:spPr>
      </p:pic>
      <p:graphicFrame>
        <p:nvGraphicFramePr>
          <p:cNvPr id="93" name="图表 92" descr="7b0a202020202263686172745265734964223a20223230343732313935220a7d0a"/>
          <p:cNvGraphicFramePr/>
          <p:nvPr/>
        </p:nvGraphicFramePr>
        <p:xfrm>
          <a:off x="8960485" y="8724958"/>
          <a:ext cx="3291840" cy="2638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94" name="图表 93" descr="7b0a202020202263686172745265734964223a20223230343639313132220a7d0a"/>
          <p:cNvGraphicFramePr/>
          <p:nvPr/>
        </p:nvGraphicFramePr>
        <p:xfrm>
          <a:off x="8836025" y="12090458"/>
          <a:ext cx="2971800" cy="1741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5" name="图片 94"/>
          <p:cNvPicPr/>
          <p:nvPr/>
        </p:nvPicPr>
        <p:blipFill>
          <a:blip r:embed="rId31"/>
          <a:stretch>
            <a:fillRect/>
          </a:stretch>
        </p:blipFill>
        <p:spPr>
          <a:xfrm>
            <a:off x="1228302" y="25392383"/>
            <a:ext cx="3048635" cy="19653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7" name="图片 -2147482600"/>
          <p:cNvPicPr>
            <a:picLocks noChangeAspect="1"/>
          </p:cNvPicPr>
          <p:nvPr/>
        </p:nvPicPr>
        <p:blipFill>
          <a:blip r:embed="rId32"/>
          <a:srcRect l="56471" t="23090" b="29663"/>
          <a:stretch>
            <a:fillRect/>
          </a:stretch>
        </p:blipFill>
        <p:spPr>
          <a:xfrm>
            <a:off x="12115800" y="12066328"/>
            <a:ext cx="2929255" cy="17849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8" name="Rectangle 77"/>
          <p:cNvSpPr/>
          <p:nvPr/>
        </p:nvSpPr>
        <p:spPr>
          <a:xfrm>
            <a:off x="8792186" y="4783417"/>
            <a:ext cx="45282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指导教师：</a:t>
            </a:r>
            <a:r>
              <a:rPr kumimoji="1" lang="zh-CN" altLang="en-US" sz="2800" dirty="0">
                <a:latin typeface="Microsoft YaHei UI" panose="020B0503020204020204" charset="-122"/>
                <a:ea typeface="Microsoft YaHei UI" panose="020B0503020204020204" charset="-122"/>
                <a:cs typeface="Microsoft YaHei UI" panose="020B0503020204020204" charset="-122"/>
              </a:rPr>
              <a:t>某某某</a:t>
            </a:r>
            <a:endParaRPr kumimoji="1" lang="zh-CN" altLang="en-US" sz="2800" dirty="0">
              <a:latin typeface="Microsoft YaHei UI" panose="020B0503020204020204" charset="-122"/>
              <a:ea typeface="Microsoft YaHei UI" panose="020B0503020204020204" charset="-122"/>
              <a:cs typeface="Microsoft YaHei UI" panose="020B0503020204020204" charset="-122"/>
            </a:endParaRPr>
          </a:p>
        </p:txBody>
      </p:sp>
      <p:sp>
        <p:nvSpPr>
          <p:cNvPr id="2" name="Title Placeholder 1"/>
          <p:cNvSpPr txBox="1"/>
          <p:nvPr/>
        </p:nvSpPr>
        <p:spPr>
          <a:xfrm>
            <a:off x="993059" y="1078857"/>
            <a:ext cx="10163399" cy="19366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5000" lnSpcReduction="10000"/>
          </a:bodyPr>
          <a:lstStyle>
            <a:lvl1pPr algn="ctr" defTabSz="16198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63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6600">
                <a:solidFill>
                  <a:schemeClr val="bg1">
                    <a:lumMod val="75000"/>
                  </a:schemeClr>
                </a:solidFill>
                <a:latin typeface="华光琥珀_CNKI" panose="02000500000000000000" pitchFamily="2" charset="-122"/>
                <a:ea typeface="华光琥珀_CNKI" panose="02000500000000000000" pitchFamily="2" charset="-122"/>
              </a:rPr>
              <a:t>20** </a:t>
            </a:r>
            <a:r>
              <a:rPr lang="zh-CN" altLang="en-US" sz="6600" dirty="0">
                <a:solidFill>
                  <a:schemeClr val="bg1">
                    <a:lumMod val="75000"/>
                  </a:schemeClr>
                </a:solidFill>
                <a:latin typeface="华光琥珀_CNKI" panose="02000500000000000000" pitchFamily="2" charset="-122"/>
                <a:ea typeface="华光琥珀_CNKI" panose="02000500000000000000" pitchFamily="2" charset="-122"/>
              </a:rPr>
              <a:t>计算机学院（网络空间安全学院）</a:t>
            </a:r>
            <a:endParaRPr lang="en-US" altLang="zh-CN" sz="6600" dirty="0">
              <a:solidFill>
                <a:schemeClr val="bg1">
                  <a:lumMod val="75000"/>
                </a:schemeClr>
              </a:solidFill>
              <a:latin typeface="华光琥珀_CNKI" panose="02000500000000000000" pitchFamily="2" charset="-122"/>
              <a:ea typeface="华光琥珀_CNKI" panose="02000500000000000000" pitchFamily="2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6600" dirty="0">
                <a:solidFill>
                  <a:schemeClr val="bg1">
                    <a:lumMod val="75000"/>
                  </a:schemeClr>
                </a:solidFill>
                <a:latin typeface="华光琥珀_CNKI" panose="02000500000000000000" pitchFamily="2" charset="-122"/>
                <a:ea typeface="华光琥珀_CNKI" panose="02000500000000000000" pitchFamily="2" charset="-122"/>
              </a:rPr>
              <a:t>大学生创新实践计划项目展</a:t>
            </a:r>
            <a:endParaRPr lang="en-US" sz="6600" dirty="0">
              <a:solidFill>
                <a:schemeClr val="bg1">
                  <a:lumMod val="75000"/>
                </a:schemeClr>
              </a:solidFill>
              <a:latin typeface="华光琥珀_CNKI" panose="02000500000000000000" pitchFamily="2" charset="-122"/>
              <a:ea typeface="华光琥珀_CNKI" panose="02000500000000000000" pitchFamily="2" charset="-122"/>
            </a:endParaRPr>
          </a:p>
        </p:txBody>
      </p:sp>
      <p:sp>
        <p:nvSpPr>
          <p:cNvPr id="3" name="Title Placeholder 1"/>
          <p:cNvSpPr txBox="1"/>
          <p:nvPr/>
        </p:nvSpPr>
        <p:spPr>
          <a:xfrm>
            <a:off x="8875181" y="25285083"/>
            <a:ext cx="2034119" cy="2340000"/>
          </a:xfrm>
          <a:prstGeom prst="rect">
            <a:avLst/>
          </a:prstGeom>
          <a:ln w="12700">
            <a:solidFill>
              <a:schemeClr val="accent1"/>
            </a:solidFill>
            <a:prstDash val="sysDot"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16198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63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华光琥珀_CNKI" panose="02000500000000000000" pitchFamily="2" charset="-122"/>
                <a:ea typeface="华光琥珀_CNKI" panose="02000500000000000000" pitchFamily="2" charset="-122"/>
              </a:rPr>
              <a:t>此处嵌入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华光琥珀_CNKI" panose="02000500000000000000" pitchFamily="2" charset="-122"/>
              <a:ea typeface="华光琥珀_CNKI" panose="020005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华光琥珀_CNKI" panose="02000500000000000000" pitchFamily="2" charset="-122"/>
                <a:ea typeface="华光琥珀_CNKI" panose="02000500000000000000" pitchFamily="2" charset="-122"/>
              </a:rPr>
              <a:t>成果图片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华光琥珀_CNKI" panose="02000500000000000000" pitchFamily="2" charset="-122"/>
              <a:ea typeface="华光琥珀_CNKI" panose="02000500000000000000" pitchFamily="2" charset="-122"/>
            </a:endParaRPr>
          </a:p>
        </p:txBody>
      </p:sp>
      <p:grpSp>
        <p:nvGrpSpPr>
          <p:cNvPr id="8" name="组合 313"/>
          <p:cNvGrpSpPr/>
          <p:nvPr/>
        </p:nvGrpSpPr>
        <p:grpSpPr>
          <a:xfrm>
            <a:off x="8837001" y="14767362"/>
            <a:ext cx="6313715" cy="731939"/>
            <a:chOff x="8740097" y="6053165"/>
            <a:chExt cx="6313715" cy="731939"/>
          </a:xfrm>
          <a:solidFill>
            <a:srgbClr val="0E680E"/>
          </a:solidFill>
        </p:grpSpPr>
        <p:sp>
          <p:nvSpPr>
            <p:cNvPr id="9" name="矩形 314"/>
            <p:cNvSpPr/>
            <p:nvPr/>
          </p:nvSpPr>
          <p:spPr>
            <a:xfrm>
              <a:off x="8740097" y="6053165"/>
              <a:ext cx="6313715" cy="731939"/>
            </a:xfrm>
            <a:prstGeom prst="rect">
              <a:avLst/>
            </a:prstGeom>
            <a:grp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315"/>
            <p:cNvSpPr txBox="1"/>
            <p:nvPr/>
          </p:nvSpPr>
          <p:spPr>
            <a:xfrm>
              <a:off x="9847777" y="6138124"/>
              <a:ext cx="4114800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结论与讨论</a:t>
              </a:r>
              <a:endPara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342"/>
          <p:cNvSpPr/>
          <p:nvPr/>
        </p:nvSpPr>
        <p:spPr>
          <a:xfrm>
            <a:off x="8752517" y="15869270"/>
            <a:ext cx="6657585" cy="3813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 eaLnBrk="0" hangingPunct="0">
              <a:lnSpc>
                <a:spcPct val="150000"/>
              </a:lnSpc>
              <a:spcAft>
                <a:spcPct val="25000"/>
              </a:spcAft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indent="457200" algn="just" eaLnBrk="0" hangingPunct="0">
              <a:lnSpc>
                <a:spcPct val="150000"/>
              </a:lnSpc>
              <a:spcAft>
                <a:spcPct val="25000"/>
              </a:spcAft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讨论。此处填写结论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讨论。</a:t>
            </a:r>
            <a:endParaRPr lang="en-AU" altLang="zh-CN" sz="2000" dirty="0">
              <a:cs typeface="Times New Roman" panose="02020603050405020304" pitchFamily="18" charset="0"/>
            </a:endParaRPr>
          </a:p>
        </p:txBody>
      </p:sp>
      <p:sp>
        <p:nvSpPr>
          <p:cNvPr id="12" name="Title Placeholder 1"/>
          <p:cNvSpPr txBox="1"/>
          <p:nvPr/>
        </p:nvSpPr>
        <p:spPr>
          <a:xfrm>
            <a:off x="11807825" y="864411"/>
            <a:ext cx="3463769" cy="1980000"/>
          </a:xfrm>
          <a:prstGeom prst="rect">
            <a:avLst/>
          </a:prstGeom>
          <a:ln w="12700">
            <a:solidFill>
              <a:schemeClr val="accent1"/>
            </a:solidFill>
            <a:prstDash val="sysDot"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16198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63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华光琥珀_CNKI" panose="02000500000000000000" pitchFamily="2" charset="-122"/>
                <a:ea typeface="华光琥珀_CNKI" panose="02000500000000000000" pitchFamily="2" charset="-122"/>
              </a:rPr>
              <a:t>此处可以嵌入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华光琥珀_CNKI" panose="02000500000000000000" pitchFamily="2" charset="-122"/>
              <a:ea typeface="华光琥珀_CNKI" panose="020005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华光琥珀_CNKI" panose="02000500000000000000" pitchFamily="2" charset="-122"/>
                <a:ea typeface="华光琥珀_CNKI" panose="02000500000000000000" pitchFamily="2" charset="-122"/>
              </a:rPr>
              <a:t>短视频二维码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华光琥珀_CNKI" panose="02000500000000000000" pitchFamily="2" charset="-122"/>
              <a:ea typeface="华光琥珀_CNKI" panose="02000500000000000000" pitchFamily="2" charset="-122"/>
            </a:endParaRPr>
          </a:p>
        </p:txBody>
      </p:sp>
      <p:sp>
        <p:nvSpPr>
          <p:cNvPr id="14" name="Title Placeholder 1"/>
          <p:cNvSpPr txBox="1"/>
          <p:nvPr/>
        </p:nvSpPr>
        <p:spPr>
          <a:xfrm>
            <a:off x="11056328" y="25285083"/>
            <a:ext cx="2034119" cy="2340000"/>
          </a:xfrm>
          <a:prstGeom prst="rect">
            <a:avLst/>
          </a:prstGeom>
          <a:ln w="12700">
            <a:solidFill>
              <a:schemeClr val="accent1"/>
            </a:solidFill>
            <a:prstDash val="sysDot"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16198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63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华光琥珀_CNKI" panose="02000500000000000000" pitchFamily="2" charset="-122"/>
                <a:ea typeface="华光琥珀_CNKI" panose="02000500000000000000" pitchFamily="2" charset="-122"/>
              </a:rPr>
              <a:t>此处嵌入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华光琥珀_CNKI" panose="02000500000000000000" pitchFamily="2" charset="-122"/>
              <a:ea typeface="华光琥珀_CNKI" panose="020005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华光琥珀_CNKI" panose="02000500000000000000" pitchFamily="2" charset="-122"/>
                <a:ea typeface="华光琥珀_CNKI" panose="02000500000000000000" pitchFamily="2" charset="-122"/>
              </a:rPr>
              <a:t>成果图片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华光琥珀_CNKI" panose="02000500000000000000" pitchFamily="2" charset="-122"/>
              <a:ea typeface="华光琥珀_CNKI" panose="02000500000000000000" pitchFamily="2" charset="-122"/>
            </a:endParaRPr>
          </a:p>
        </p:txBody>
      </p:sp>
      <p:sp>
        <p:nvSpPr>
          <p:cNvPr id="15" name="Title Placeholder 1"/>
          <p:cNvSpPr txBox="1"/>
          <p:nvPr/>
        </p:nvSpPr>
        <p:spPr>
          <a:xfrm>
            <a:off x="13237475" y="25285083"/>
            <a:ext cx="2034119" cy="2340000"/>
          </a:xfrm>
          <a:prstGeom prst="rect">
            <a:avLst/>
          </a:prstGeom>
          <a:ln w="12700">
            <a:solidFill>
              <a:schemeClr val="accent1"/>
            </a:solidFill>
            <a:prstDash val="sysDot"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16198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63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华光琥珀_CNKI" panose="02000500000000000000" pitchFamily="2" charset="-122"/>
                <a:ea typeface="华光琥珀_CNKI" panose="02000500000000000000" pitchFamily="2" charset="-122"/>
              </a:rPr>
              <a:t>此处嵌入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华光琥珀_CNKI" panose="02000500000000000000" pitchFamily="2" charset="-122"/>
              <a:ea typeface="华光琥珀_CNKI" panose="02000500000000000000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>
                    <a:lumMod val="75000"/>
                  </a:schemeClr>
                </a:solidFill>
                <a:latin typeface="华光琥珀_CNKI" panose="02000500000000000000" pitchFamily="2" charset="-122"/>
                <a:ea typeface="华光琥珀_CNKI" panose="02000500000000000000" pitchFamily="2" charset="-122"/>
              </a:rPr>
              <a:t>成果图片</a:t>
            </a:r>
            <a:endParaRPr lang="en-US" altLang="zh-CN" sz="3200" dirty="0">
              <a:solidFill>
                <a:schemeClr val="bg1">
                  <a:lumMod val="75000"/>
                </a:schemeClr>
              </a:solidFill>
              <a:latin typeface="华光琥珀_CNKI" panose="02000500000000000000" pitchFamily="2" charset="-122"/>
              <a:ea typeface="华光琥珀_CNKI" panose="02000500000000000000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文本框 97"/>
          <p:cNvSpPr txBox="1"/>
          <p:nvPr/>
        </p:nvSpPr>
        <p:spPr>
          <a:xfrm>
            <a:off x="1422400" y="4050218"/>
            <a:ext cx="13664258" cy="8824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命名方式：项目编号</a:t>
            </a:r>
            <a:r>
              <a:rPr lang="en-US" altLang="zh-CN" dirty="0"/>
              <a:t>-</a:t>
            </a:r>
            <a:r>
              <a:rPr lang="zh-CN" altLang="en-US" dirty="0"/>
              <a:t>项目名称</a:t>
            </a:r>
            <a:endParaRPr lang="en-US" altLang="zh-CN" dirty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展板内容：需涵盖项目整体信息。</a:t>
            </a:r>
            <a:endParaRPr lang="en-US" altLang="zh-CN" dirty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展板模板：标题、图片图标位置、个数等仅供参考，各模块的篇幅、内容、图片位置、图片数量、呈现方式等可以根据项目情况调整。</a:t>
            </a:r>
            <a:endParaRPr lang="en-US" altLang="zh-CN" dirty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展板编辑：项目组成员务必咨询学长学姐、指导教师、答辩专家等意见，提交高品质展板。</a:t>
            </a:r>
            <a:endParaRPr lang="en-US" altLang="zh-CN" dirty="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/>
              <a:t>扩展展示：扫码二维码，观看短视频，阅读</a:t>
            </a:r>
            <a:r>
              <a:rPr lang="en-US" altLang="zh-CN" dirty="0"/>
              <a:t>PPT</a:t>
            </a:r>
            <a:r>
              <a:rPr lang="zh-CN" altLang="en-US" dirty="0"/>
              <a:t>文档或</a:t>
            </a:r>
            <a:r>
              <a:rPr lang="en-US" altLang="zh-CN" dirty="0"/>
              <a:t>PDF</a:t>
            </a:r>
            <a:r>
              <a:rPr lang="zh-CN" altLang="en-US" dirty="0"/>
              <a:t>。</a:t>
            </a:r>
            <a:endParaRPr lang="zh-CN" altLang="en-US" dirty="0"/>
          </a:p>
        </p:txBody>
      </p:sp>
      <p:sp>
        <p:nvSpPr>
          <p:cNvPr id="99" name="标题 1"/>
          <p:cNvSpPr txBox="1"/>
          <p:nvPr/>
        </p:nvSpPr>
        <p:spPr>
          <a:xfrm>
            <a:off x="880316" y="1391066"/>
            <a:ext cx="3970284" cy="18702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16198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63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宋体" panose="02010600030101010101" pitchFamily="2" charset="-122"/>
                <a:ea typeface="宋体" panose="02010600030101010101" pitchFamily="2" charset="-122"/>
              </a:rPr>
              <a:t>说明</a:t>
            </a: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1"/>
  <p:tag name="KSO_WM_UNIT_ID" val="diagram20174805_4*l_h_i*1_1_1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1"/>
  <p:tag name="KSO_WM_UNIT_ID" val="diagram20174805_4*l_h_i*1_2_1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1"/>
  <p:tag name="KSO_WM_UNIT_ID" val="diagram20174805_4*l_h_i*1_3_1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1"/>
  <p:tag name="KSO_WM_UNIT_ID" val="diagram20174805_4*l_h_i*1_4_1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FILL_FORE_SCHEMECOLOR_INDEX" val="14"/>
  <p:tag name="KSO_WM_UNIT_FILL_TYPE" val="1"/>
  <p:tag name="KSO_WM_UNIT_TEXT_FILL_FORE_SCHEMECOLOR_INDEX" val="13"/>
  <p:tag name="KSO_WM_UNIT_TEXT_FILL_TYPE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174805_4*l_h_i*1_1_2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174805_4*l_h_i*1_2_2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174805_4*l_h_i*1_4_2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FILL_FORE_SCHEMECOLOR_INDEX" val="8"/>
  <p:tag name="KSO_WM_UNIT_FILL_TYPE" val="1"/>
  <p:tag name="KSO_WM_UNIT_TEXT_FILL_FORE_SCHEMECOLOR_INDEX" val="13"/>
  <p:tag name="KSO_WM_UNIT_TEXT_FILL_TYPE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174805_4*l_h_i*1_3_2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FILL_FORE_SCHEMECOLOR_INDEX" val="7"/>
  <p:tag name="KSO_WM_UNIT_FILL_TYPE" val="1"/>
  <p:tag name="KSO_WM_UNIT_TEXT_FILL_FORE_SCHEMECOLOR_INDEX" val="13"/>
  <p:tag name="KSO_WM_UNIT_TEXT_FILL_TYPE" val="1"/>
</p:tagLst>
</file>

<file path=ppt/tags/tag9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2_1"/>
  <p:tag name="KSO_WM_UNIT_ID" val="diagram20174805_4*l_h_a*1_2_1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10.xml><?xml version="1.0" encoding="utf-8"?>
<p:tagLst xmlns:p="http://schemas.openxmlformats.org/presentationml/2006/main">
  <p:tag name="KSO_WM_UNIT_SUBTYPE" val="a"/>
  <p:tag name="KSO_WM_UNIT_PRESET_TEXT" val="单击此处添加正文具体内容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174805_4*l_h_f*1_2_1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11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3_1"/>
  <p:tag name="KSO_WM_UNIT_ID" val="diagram20174805_4*l_h_a*1_3_1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12.xml><?xml version="1.0" encoding="utf-8"?>
<p:tagLst xmlns:p="http://schemas.openxmlformats.org/presentationml/2006/main">
  <p:tag name="KSO_WM_UNIT_SUBTYPE" val="a"/>
  <p:tag name="KSO_WM_UNIT_PRESET_TEXT" val="单击此处添加正文具体内容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3_1"/>
  <p:tag name="KSO_WM_UNIT_ID" val="diagram20174805_4*l_h_f*1_3_1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13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4_1"/>
  <p:tag name="KSO_WM_UNIT_ID" val="diagram20174805_4*l_h_a*1_4_1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14.xml><?xml version="1.0" encoding="utf-8"?>
<p:tagLst xmlns:p="http://schemas.openxmlformats.org/presentationml/2006/main">
  <p:tag name="KSO_WM_UNIT_SUBTYPE" val="a"/>
  <p:tag name="KSO_WM_UNIT_PRESET_TEXT" val="单击此处添加正文具体内容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4_1"/>
  <p:tag name="KSO_WM_UNIT_ID" val="diagram20174805_4*l_h_f*1_4_1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15.xml><?xml version="1.0" encoding="utf-8"?>
<p:tagLst xmlns:p="http://schemas.openxmlformats.org/presentationml/2006/main">
  <p:tag name="KSO_WM_UNIT_ISCONTENTSTITLE" val="0"/>
  <p:tag name="KSO_WM_UNIT_ISNUMDGMTITLE" val="0"/>
  <p:tag name="KSO_WM_UNIT_PRESET_TEXT" val="添加标题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174805_4*l_h_a*1_1_1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16.xml><?xml version="1.0" encoding="utf-8"?>
<p:tagLst xmlns:p="http://schemas.openxmlformats.org/presentationml/2006/main">
  <p:tag name="KSO_WM_UNIT_SUBTYPE" val="a"/>
  <p:tag name="KSO_WM_UNIT_PRESET_TEXT" val="单击此处添加正文具体内容"/>
  <p:tag name="KSO_WM_UNIT_NOCLEAR" val="0"/>
  <p:tag name="KSO_WM_UNIT_VALUE" val="36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1_1"/>
  <p:tag name="KSO_WM_UNIT_ID" val="diagram20174805_4*l_h_f*1_1_1"/>
  <p:tag name="KSO_WM_TEMPLATE_CATEGORY" val="diagram"/>
  <p:tag name="KSO_WM_TEMPLATE_INDEX" val="20174805"/>
  <p:tag name="KSO_WM_UNIT_LAYERLEVEL" val="1_1_1"/>
  <p:tag name="KSO_WM_TAG_VERSION" val="1.0"/>
  <p:tag name="KSO_WM_BEAUTIFY_FLAG" val="#wm#"/>
  <p:tag name="KSO_WM_UNIT_TEXT_FILL_FORE_SCHEMECOLOR_INDEX" val="13"/>
  <p:tag name="KSO_WM_UNIT_TEXT_FILL_TYPE" val="1"/>
</p:tagLst>
</file>

<file path=ppt/tags/tag17.xml><?xml version="1.0" encoding="utf-8"?>
<p:tagLst xmlns:p="http://schemas.openxmlformats.org/presentationml/2006/main">
  <p:tag name="KSO_WM_UNIT_VALUE" val="151*182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1_1"/>
  <p:tag name="KSO_WM_UNIT_ID" val="diagram20174805_4*l_h_x*1_1_1"/>
  <p:tag name="KSO_WM_TEMPLATE_CATEGORY" val="diagram"/>
  <p:tag name="KSO_WM_TEMPLATE_INDEX" val="20174805"/>
  <p:tag name="KSO_WM_UNIT_LAYERLEVEL" val="1_1_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VALUE" val="204*20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2_1"/>
  <p:tag name="KSO_WM_UNIT_ID" val="diagram20174805_4*l_h_x*1_2_1"/>
  <p:tag name="KSO_WM_TEMPLATE_CATEGORY" val="diagram"/>
  <p:tag name="KSO_WM_TEMPLATE_INDEX" val="20174805"/>
  <p:tag name="KSO_WM_UNIT_LAYERLEVEL" val="1_1_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VALUE" val="174*174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3_1"/>
  <p:tag name="KSO_WM_UNIT_ID" val="diagram20174805_4*l_h_x*1_3_1"/>
  <p:tag name="KSO_WM_TEMPLATE_CATEGORY" val="diagram"/>
  <p:tag name="KSO_WM_TEMPLATE_INDEX" val="20174805"/>
  <p:tag name="KSO_WM_UNIT_LAYERLEVEL" val="1_1_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VALUE" val="159*161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x"/>
  <p:tag name="KSO_WM_UNIT_INDEX" val="1_4_1"/>
  <p:tag name="KSO_WM_UNIT_ID" val="diagram20174805_4*l_h_x*1_4_1"/>
  <p:tag name="KSO_WM_TEMPLATE_CATEGORY" val="diagram"/>
  <p:tag name="KSO_WM_TEMPLATE_INDEX" val="20174805"/>
  <p:tag name="KSO_WM_UNIT_LAYERLEVEL" val="1_1_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1600</Words>
  <Application>WPS 演示</Application>
  <PresentationFormat>自定义</PresentationFormat>
  <Paragraphs>97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7" baseType="lpstr">
      <vt:lpstr>Arial</vt:lpstr>
      <vt:lpstr>宋体</vt:lpstr>
      <vt:lpstr>Wingdings</vt:lpstr>
      <vt:lpstr>微软雅黑</vt:lpstr>
      <vt:lpstr>Microsoft YaHei UI</vt:lpstr>
      <vt:lpstr>Times New Roman</vt:lpstr>
      <vt:lpstr>华光琥珀_CNKI</vt:lpstr>
      <vt:lpstr>Lato Regular</vt:lpstr>
      <vt:lpstr>Lato Light</vt:lpstr>
      <vt:lpstr>Calibri</vt:lpstr>
      <vt:lpstr>Arial Unicode MS</vt:lpstr>
      <vt:lpstr>Calibri Light</vt:lpstr>
      <vt:lpstr>等线</vt:lpstr>
      <vt:lpstr>Segoe Print</vt:lpstr>
      <vt:lpstr>Office 主题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Yao Lihong</cp:lastModifiedBy>
  <cp:revision>16</cp:revision>
  <dcterms:created xsi:type="dcterms:W3CDTF">2020-12-07T08:05:00Z</dcterms:created>
  <dcterms:modified xsi:type="dcterms:W3CDTF">2025-04-11T03:13:48Z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3917CD62210045BFAD9C4163DF904631_12</vt:lpwstr>
  </property>
  <property fmtid="{D5CDD505-2E9C-101B-9397-08002B2CF9AE}" pid="3" name="KSOProductBuildVer">
    <vt:lpwstr>2052-12.1.0.20784</vt:lpwstr>
  </property>
</Properties>
</file>